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sldIdLst>
    <p:sldId id="405" r:id="rId2"/>
    <p:sldId id="459" r:id="rId3"/>
    <p:sldId id="440" r:id="rId4"/>
    <p:sldId id="267" r:id="rId5"/>
    <p:sldId id="325" r:id="rId6"/>
    <p:sldId id="438" r:id="rId7"/>
    <p:sldId id="439" r:id="rId8"/>
    <p:sldId id="461" r:id="rId9"/>
    <p:sldId id="441" r:id="rId10"/>
    <p:sldId id="435" r:id="rId11"/>
    <p:sldId id="462" r:id="rId12"/>
    <p:sldId id="452" r:id="rId13"/>
    <p:sldId id="453" r:id="rId14"/>
    <p:sldId id="277" r:id="rId15"/>
    <p:sldId id="457" r:id="rId16"/>
    <p:sldId id="268" r:id="rId17"/>
    <p:sldId id="458" r:id="rId18"/>
    <p:sldId id="411" r:id="rId19"/>
    <p:sldId id="463" r:id="rId20"/>
    <p:sldId id="454" r:id="rId21"/>
    <p:sldId id="460" r:id="rId22"/>
    <p:sldId id="406" r:id="rId23"/>
    <p:sldId id="407" r:id="rId24"/>
    <p:sldId id="448" r:id="rId25"/>
    <p:sldId id="455" r:id="rId26"/>
    <p:sldId id="464" r:id="rId27"/>
    <p:sldId id="449" r:id="rId28"/>
    <p:sldId id="451" r:id="rId29"/>
    <p:sldId id="269" r:id="rId30"/>
    <p:sldId id="404" r:id="rId31"/>
    <p:sldId id="46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44"/>
    <p:restoredTop sz="94632"/>
  </p:normalViewPr>
  <p:slideViewPr>
    <p:cSldViewPr snapToGrid="0" snapToObjects="1">
      <p:cViewPr varScale="1">
        <p:scale>
          <a:sx n="88" d="100"/>
          <a:sy n="88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46408022512511E-2"/>
          <c:y val="1.7084774688109188E-2"/>
          <c:w val="0.95875359197748744"/>
          <c:h val="0.82575391287538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Докторские диссертации</c:v>
                </c:pt>
                <c:pt idx="1">
                  <c:v>Кандидатские диссертации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BE-2B40-A1D8-8D6D333A8A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Докторские диссертации</c:v>
                </c:pt>
                <c:pt idx="1">
                  <c:v>Кандидатские диссертации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</c:v>
                </c:pt>
                <c:pt idx="1">
                  <c:v>180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BE-2B40-A1D8-8D6D333A8A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Докторские диссертации</c:v>
                </c:pt>
                <c:pt idx="1">
                  <c:v>Кандидатские диссертации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</c:v>
                </c:pt>
                <c:pt idx="1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BE-2B40-A1D8-8D6D333A8AB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Докторские диссертации</c:v>
                </c:pt>
                <c:pt idx="1">
                  <c:v>Кандидатские диссертации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19</c:v>
                </c:pt>
                <c:pt idx="1">
                  <c:v>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BBE-2B40-A1D8-8D6D333A8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698016"/>
        <c:axId val="112695272"/>
      </c:barChart>
      <c:catAx>
        <c:axId val="11269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695272"/>
        <c:crosses val="autoZero"/>
        <c:auto val="1"/>
        <c:lblAlgn val="ctr"/>
        <c:lblOffset val="100"/>
        <c:noMultiLvlLbl val="0"/>
      </c:catAx>
      <c:valAx>
        <c:axId val="11269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69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F99B4-5FAF-C346-8CEF-DB301ECC07E7}" type="doc">
      <dgm:prSet loTypeId="urn:microsoft.com/office/officeart/2005/8/layout/hProcess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7A5EBC-0479-BB48-BE4D-565DD24B1611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Образовательная</a:t>
          </a:r>
        </a:p>
      </dgm:t>
    </dgm:pt>
    <dgm:pt modelId="{77F90E80-344F-6C44-B989-A6DB55F96F06}" type="parTrans" cxnId="{5326056A-DC40-DB4D-A878-6B223818298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2F2AAA-CB9D-BE41-92DE-D3E9D6AA13AA}" type="sibTrans" cxnId="{5326056A-DC40-DB4D-A878-6B223818298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DA1901-C081-974D-AF21-B307F79EF114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организация усвоения знаний, умений, навыков, формирование компетенций, универсальных способов познания и освоения мира</a:t>
          </a:r>
        </a:p>
      </dgm:t>
    </dgm:pt>
    <dgm:pt modelId="{7DC5FB39-F82C-D843-B828-1B49BA17892E}" type="parTrans" cxnId="{7FC49EC5-71AE-E740-90D7-AF517543C5B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C95F47-EDA6-9B4F-94DD-B702DEBCCE96}" type="sibTrans" cxnId="{7FC49EC5-71AE-E740-90D7-AF517543C5B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5042FF-36F1-4147-BC15-EF69A601DD47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Воспитательная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F8553-51DC-234C-8936-C0337024D1F4}" type="parTrans" cxnId="{BC5CFBB6-4CC1-A04B-9403-890857CD7BA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1B68D7-572A-E741-B6AD-FF6BF644BCA1}" type="sibTrans" cxnId="{BC5CFBB6-4CC1-A04B-9403-890857CD7BA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FB5C1C-47B0-D249-994D-CB0E3D3BFEB7}">
      <dgm:prSet phldrT="[Текст]"/>
      <dgm:spPr/>
      <dgm:t>
        <a:bodyPr/>
        <a:lstStyle/>
        <a:p>
          <a:pPr algn="r">
            <a:spcAft>
              <a:spcPts val="0"/>
            </a:spcAft>
          </a:pP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обеспечение  позитивной   социализации обучающихся, их ценностного,</a:t>
          </a:r>
        </a:p>
        <a:p>
          <a:pPr algn="r">
            <a:spcAft>
              <a:spcPts val="0"/>
            </a:spcAft>
          </a:pP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нравственного развития</a:t>
          </a:r>
        </a:p>
      </dgm:t>
    </dgm:pt>
    <dgm:pt modelId="{8957995E-F3DD-CC4C-9B8B-3D4609E597A5}" type="parTrans" cxnId="{67249D60-FAD4-D447-A846-432A5D9A309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A65B2-3EBE-1645-A25F-6A3B7CD345E4}" type="sibTrans" cxnId="{67249D60-FAD4-D447-A846-432A5D9A309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B1776B-A5C6-AF45-B10C-C521D984601B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Развивающая</a:t>
          </a:r>
        </a:p>
      </dgm:t>
    </dgm:pt>
    <dgm:pt modelId="{4FCC4138-BB55-034D-88AB-7360549585B0}" type="parTrans" cxnId="{A8E3BF8B-2D99-674F-ABA2-31667FF87A6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295A11-D844-8A4C-8FBA-67C5772608CE}" type="sibTrans" cxnId="{A8E3BF8B-2D99-674F-ABA2-31667FF87A6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26341A-6491-4C43-A77A-C52F53445343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создание условий для формирования личности, способной к саморазвитию и самореализации</a:t>
          </a:r>
        </a:p>
      </dgm:t>
    </dgm:pt>
    <dgm:pt modelId="{3611F2CF-67F3-F543-BCB0-3C67C765F182}" type="parTrans" cxnId="{281C76A4-A120-BA45-ACA0-976C5C69063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57B032-C29F-AA44-A620-756D6FB9176F}" type="sibTrans" cxnId="{281C76A4-A120-BA45-ACA0-976C5C69063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89A52B-5FA7-C54E-B6DD-1060B3FB4DF7}" type="pres">
      <dgm:prSet presAssocID="{E3CF99B4-5FAF-C346-8CEF-DB301ECC07E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B8D56F-11B1-B84B-8B2D-336E224AADAA}" type="pres">
      <dgm:prSet presAssocID="{7E7A5EBC-0479-BB48-BE4D-565DD24B1611}" presName="compNode" presStyleCnt="0"/>
      <dgm:spPr/>
    </dgm:pt>
    <dgm:pt modelId="{FB69E61B-07EF-8848-8449-0E334672FC1A}" type="pres">
      <dgm:prSet presAssocID="{7E7A5EBC-0479-BB48-BE4D-565DD24B1611}" presName="noGeometry" presStyleCnt="0"/>
      <dgm:spPr/>
    </dgm:pt>
    <dgm:pt modelId="{66D28FA8-DDFB-894A-AB9B-9E0CA2D7B8D3}" type="pres">
      <dgm:prSet presAssocID="{7E7A5EBC-0479-BB48-BE4D-565DD24B1611}" presName="childTextVisible" presStyleLbl="bgAccFollowNode1" presStyleIdx="0" presStyleCnt="3" custScaleX="99226" custScaleY="89257" custLinFactNeighborX="9191" custLinFactNeighborY="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4EC92-D825-284F-89B5-72F4CB31F423}" type="pres">
      <dgm:prSet presAssocID="{7E7A5EBC-0479-BB48-BE4D-565DD24B1611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8A53D608-0AC6-854C-8D4E-DDA87F7E4715}" type="pres">
      <dgm:prSet presAssocID="{7E7A5EBC-0479-BB48-BE4D-565DD24B1611}" presName="parentText" presStyleLbl="node1" presStyleIdx="0" presStyleCnt="3" custScaleX="154408" custScaleY="125597" custLinFactNeighborX="-71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D76E7-1756-4045-8446-1B8EF3B4F2D3}" type="pres">
      <dgm:prSet presAssocID="{7E7A5EBC-0479-BB48-BE4D-565DD24B1611}" presName="aSpace" presStyleCnt="0"/>
      <dgm:spPr/>
    </dgm:pt>
    <dgm:pt modelId="{734F21A2-C946-BF43-B6FD-9B3EF0C94B02}" type="pres">
      <dgm:prSet presAssocID="{AE5042FF-36F1-4147-BC15-EF69A601DD47}" presName="compNode" presStyleCnt="0"/>
      <dgm:spPr/>
    </dgm:pt>
    <dgm:pt modelId="{4A33559F-ECF4-914A-BC73-61B64E7A47B6}" type="pres">
      <dgm:prSet presAssocID="{AE5042FF-36F1-4147-BC15-EF69A601DD47}" presName="noGeometry" presStyleCnt="0"/>
      <dgm:spPr/>
    </dgm:pt>
    <dgm:pt modelId="{D309255C-3769-AB4B-9C81-2FC49B4C4C4C}" type="pres">
      <dgm:prSet presAssocID="{AE5042FF-36F1-4147-BC15-EF69A601DD47}" presName="childTextVisible" presStyleLbl="bgAccFollowNode1" presStyleIdx="1" presStyleCnt="3" custScaleX="122395" custScaleY="93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42CBC-A0F1-1945-8154-2558CCB36709}" type="pres">
      <dgm:prSet presAssocID="{AE5042FF-36F1-4147-BC15-EF69A601DD47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A2C5B85B-2916-094D-BC46-BA694A489BF7}" type="pres">
      <dgm:prSet presAssocID="{AE5042FF-36F1-4147-BC15-EF69A601DD47}" presName="parentText" presStyleLbl="node1" presStyleIdx="1" presStyleCnt="3" custScaleX="138430" custScaleY="126765" custLinFactNeighborX="7930" custLinFactNeighborY="23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6ADDE-2C14-F047-8E9C-B052A690E7C2}" type="pres">
      <dgm:prSet presAssocID="{AE5042FF-36F1-4147-BC15-EF69A601DD47}" presName="aSpace" presStyleCnt="0"/>
      <dgm:spPr/>
    </dgm:pt>
    <dgm:pt modelId="{4020FB3D-F9E7-B64C-9D62-D4D5A0EC9291}" type="pres">
      <dgm:prSet presAssocID="{C2B1776B-A5C6-AF45-B10C-C521D984601B}" presName="compNode" presStyleCnt="0"/>
      <dgm:spPr/>
    </dgm:pt>
    <dgm:pt modelId="{CC092594-2336-2C43-97C9-9FCA1067B852}" type="pres">
      <dgm:prSet presAssocID="{C2B1776B-A5C6-AF45-B10C-C521D984601B}" presName="noGeometry" presStyleCnt="0"/>
      <dgm:spPr/>
    </dgm:pt>
    <dgm:pt modelId="{E7E16534-1753-E746-B607-34E90AE03042}" type="pres">
      <dgm:prSet presAssocID="{C2B1776B-A5C6-AF45-B10C-C521D984601B}" presName="childTextVisible" presStyleLbl="bgAccFollowNode1" presStyleIdx="2" presStyleCnt="3" custScaleX="91690" custScaleY="87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281FC-6969-0F49-AFF7-556F9ED44191}" type="pres">
      <dgm:prSet presAssocID="{C2B1776B-A5C6-AF45-B10C-C521D984601B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B99829EB-FCF0-0347-A97E-509990D3861A}" type="pres">
      <dgm:prSet presAssocID="{C2B1776B-A5C6-AF45-B10C-C521D984601B}" presName="parentText" presStyleLbl="node1" presStyleIdx="2" presStyleCnt="3" custScaleX="138298" custScaleY="131379" custLinFactNeighborX="-8791" custLinFactNeighborY="15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2971F6-5A4F-E24E-848E-672691DBB24E}" type="presOf" srcId="{62FB5C1C-47B0-D249-994D-CB0E3D3BFEB7}" destId="{40B42CBC-A0F1-1945-8154-2558CCB36709}" srcOrd="1" destOrd="0" presId="urn:microsoft.com/office/officeart/2005/8/layout/hProcess6"/>
    <dgm:cxn modelId="{24B30DF5-AF55-084D-87F5-18DD59EB697A}" type="presOf" srcId="{3BDA1901-C081-974D-AF21-B307F79EF114}" destId="{66D28FA8-DDFB-894A-AB9B-9E0CA2D7B8D3}" srcOrd="0" destOrd="0" presId="urn:microsoft.com/office/officeart/2005/8/layout/hProcess6"/>
    <dgm:cxn modelId="{FF36DC9F-2BB2-D140-96C6-A8DA1F779EBD}" type="presOf" srcId="{7E7A5EBC-0479-BB48-BE4D-565DD24B1611}" destId="{8A53D608-0AC6-854C-8D4E-DDA87F7E4715}" srcOrd="0" destOrd="0" presId="urn:microsoft.com/office/officeart/2005/8/layout/hProcess6"/>
    <dgm:cxn modelId="{67249D60-FAD4-D447-A846-432A5D9A3096}" srcId="{AE5042FF-36F1-4147-BC15-EF69A601DD47}" destId="{62FB5C1C-47B0-D249-994D-CB0E3D3BFEB7}" srcOrd="0" destOrd="0" parTransId="{8957995E-F3DD-CC4C-9B8B-3D4609E597A5}" sibTransId="{480A65B2-3EBE-1645-A25F-6A3B7CD345E4}"/>
    <dgm:cxn modelId="{BC5CFBB6-4CC1-A04B-9403-890857CD7BA8}" srcId="{E3CF99B4-5FAF-C346-8CEF-DB301ECC07E7}" destId="{AE5042FF-36F1-4147-BC15-EF69A601DD47}" srcOrd="1" destOrd="0" parTransId="{999F8553-51DC-234C-8936-C0337024D1F4}" sibTransId="{471B68D7-572A-E741-B6AD-FF6BF644BCA1}"/>
    <dgm:cxn modelId="{0B268479-3183-7644-B4C9-0C8A2F61E86A}" type="presOf" srcId="{8826341A-6491-4C43-A77A-C52F53445343}" destId="{980281FC-6969-0F49-AFF7-556F9ED44191}" srcOrd="1" destOrd="0" presId="urn:microsoft.com/office/officeart/2005/8/layout/hProcess6"/>
    <dgm:cxn modelId="{A8E3BF8B-2D99-674F-ABA2-31667FF87A63}" srcId="{E3CF99B4-5FAF-C346-8CEF-DB301ECC07E7}" destId="{C2B1776B-A5C6-AF45-B10C-C521D984601B}" srcOrd="2" destOrd="0" parTransId="{4FCC4138-BB55-034D-88AB-7360549585B0}" sibTransId="{7F295A11-D844-8A4C-8FBA-67C5772608CE}"/>
    <dgm:cxn modelId="{9DD08E48-BB57-5C49-8469-72F2E9940BD3}" type="presOf" srcId="{C2B1776B-A5C6-AF45-B10C-C521D984601B}" destId="{B99829EB-FCF0-0347-A97E-509990D3861A}" srcOrd="0" destOrd="0" presId="urn:microsoft.com/office/officeart/2005/8/layout/hProcess6"/>
    <dgm:cxn modelId="{5326056A-DC40-DB4D-A878-6B2238182983}" srcId="{E3CF99B4-5FAF-C346-8CEF-DB301ECC07E7}" destId="{7E7A5EBC-0479-BB48-BE4D-565DD24B1611}" srcOrd="0" destOrd="0" parTransId="{77F90E80-344F-6C44-B989-A6DB55F96F06}" sibTransId="{4D2F2AAA-CB9D-BE41-92DE-D3E9D6AA13AA}"/>
    <dgm:cxn modelId="{FEB2379B-9435-2B41-9A32-5453343BC604}" type="presOf" srcId="{AE5042FF-36F1-4147-BC15-EF69A601DD47}" destId="{A2C5B85B-2916-094D-BC46-BA694A489BF7}" srcOrd="0" destOrd="0" presId="urn:microsoft.com/office/officeart/2005/8/layout/hProcess6"/>
    <dgm:cxn modelId="{3F94F725-053A-3941-B005-268514FD6FC5}" type="presOf" srcId="{3BDA1901-C081-974D-AF21-B307F79EF114}" destId="{AED4EC92-D825-284F-89B5-72F4CB31F423}" srcOrd="1" destOrd="0" presId="urn:microsoft.com/office/officeart/2005/8/layout/hProcess6"/>
    <dgm:cxn modelId="{281C76A4-A120-BA45-ACA0-976C5C690636}" srcId="{C2B1776B-A5C6-AF45-B10C-C521D984601B}" destId="{8826341A-6491-4C43-A77A-C52F53445343}" srcOrd="0" destOrd="0" parTransId="{3611F2CF-67F3-F543-BCB0-3C67C765F182}" sibTransId="{8757B032-C29F-AA44-A620-756D6FB9176F}"/>
    <dgm:cxn modelId="{E2155E81-CE89-F445-87C0-5554A417030B}" type="presOf" srcId="{8826341A-6491-4C43-A77A-C52F53445343}" destId="{E7E16534-1753-E746-B607-34E90AE03042}" srcOrd="0" destOrd="0" presId="urn:microsoft.com/office/officeart/2005/8/layout/hProcess6"/>
    <dgm:cxn modelId="{6B7FCBB5-349F-9445-BDFE-034D04A4A827}" type="presOf" srcId="{62FB5C1C-47B0-D249-994D-CB0E3D3BFEB7}" destId="{D309255C-3769-AB4B-9C81-2FC49B4C4C4C}" srcOrd="0" destOrd="0" presId="urn:microsoft.com/office/officeart/2005/8/layout/hProcess6"/>
    <dgm:cxn modelId="{7FC49EC5-71AE-E740-90D7-AF517543C5B3}" srcId="{7E7A5EBC-0479-BB48-BE4D-565DD24B1611}" destId="{3BDA1901-C081-974D-AF21-B307F79EF114}" srcOrd="0" destOrd="0" parTransId="{7DC5FB39-F82C-D843-B828-1B49BA17892E}" sibTransId="{39C95F47-EDA6-9B4F-94DD-B702DEBCCE96}"/>
    <dgm:cxn modelId="{5E0E8FF6-9558-6742-B4FE-463743B326F0}" type="presOf" srcId="{E3CF99B4-5FAF-C346-8CEF-DB301ECC07E7}" destId="{1E89A52B-5FA7-C54E-B6DD-1060B3FB4DF7}" srcOrd="0" destOrd="0" presId="urn:microsoft.com/office/officeart/2005/8/layout/hProcess6"/>
    <dgm:cxn modelId="{E74EFFA5-6034-BC4B-A215-6109358BD6E5}" type="presParOf" srcId="{1E89A52B-5FA7-C54E-B6DD-1060B3FB4DF7}" destId="{46B8D56F-11B1-B84B-8B2D-336E224AADAA}" srcOrd="0" destOrd="0" presId="urn:microsoft.com/office/officeart/2005/8/layout/hProcess6"/>
    <dgm:cxn modelId="{6D7A8711-2C22-C84B-BE7C-6A833ADDA49E}" type="presParOf" srcId="{46B8D56F-11B1-B84B-8B2D-336E224AADAA}" destId="{FB69E61B-07EF-8848-8449-0E334672FC1A}" srcOrd="0" destOrd="0" presId="urn:microsoft.com/office/officeart/2005/8/layout/hProcess6"/>
    <dgm:cxn modelId="{C148D54D-894F-054A-8C9B-B4FCE9D9AEC7}" type="presParOf" srcId="{46B8D56F-11B1-B84B-8B2D-336E224AADAA}" destId="{66D28FA8-DDFB-894A-AB9B-9E0CA2D7B8D3}" srcOrd="1" destOrd="0" presId="urn:microsoft.com/office/officeart/2005/8/layout/hProcess6"/>
    <dgm:cxn modelId="{989E8DFD-ED20-4F4B-8E7B-DCCD956911ED}" type="presParOf" srcId="{46B8D56F-11B1-B84B-8B2D-336E224AADAA}" destId="{AED4EC92-D825-284F-89B5-72F4CB31F423}" srcOrd="2" destOrd="0" presId="urn:microsoft.com/office/officeart/2005/8/layout/hProcess6"/>
    <dgm:cxn modelId="{BD426D23-2F4A-9C44-871A-29A1015FB929}" type="presParOf" srcId="{46B8D56F-11B1-B84B-8B2D-336E224AADAA}" destId="{8A53D608-0AC6-854C-8D4E-DDA87F7E4715}" srcOrd="3" destOrd="0" presId="urn:microsoft.com/office/officeart/2005/8/layout/hProcess6"/>
    <dgm:cxn modelId="{ADC0E042-5CA4-8C48-805D-AB7CBE459101}" type="presParOf" srcId="{1E89A52B-5FA7-C54E-B6DD-1060B3FB4DF7}" destId="{767D76E7-1756-4045-8446-1B8EF3B4F2D3}" srcOrd="1" destOrd="0" presId="urn:microsoft.com/office/officeart/2005/8/layout/hProcess6"/>
    <dgm:cxn modelId="{61C078B2-B6B0-D84A-99F4-FF7B07292270}" type="presParOf" srcId="{1E89A52B-5FA7-C54E-B6DD-1060B3FB4DF7}" destId="{734F21A2-C946-BF43-B6FD-9B3EF0C94B02}" srcOrd="2" destOrd="0" presId="urn:microsoft.com/office/officeart/2005/8/layout/hProcess6"/>
    <dgm:cxn modelId="{32C5C576-9629-4A4C-8215-2761E23C5A0D}" type="presParOf" srcId="{734F21A2-C946-BF43-B6FD-9B3EF0C94B02}" destId="{4A33559F-ECF4-914A-BC73-61B64E7A47B6}" srcOrd="0" destOrd="0" presId="urn:microsoft.com/office/officeart/2005/8/layout/hProcess6"/>
    <dgm:cxn modelId="{67CF42EC-A1C3-F546-93CD-3079304B1CE4}" type="presParOf" srcId="{734F21A2-C946-BF43-B6FD-9B3EF0C94B02}" destId="{D309255C-3769-AB4B-9C81-2FC49B4C4C4C}" srcOrd="1" destOrd="0" presId="urn:microsoft.com/office/officeart/2005/8/layout/hProcess6"/>
    <dgm:cxn modelId="{76E731E2-95B7-5649-AA97-ABA983B75BC8}" type="presParOf" srcId="{734F21A2-C946-BF43-B6FD-9B3EF0C94B02}" destId="{40B42CBC-A0F1-1945-8154-2558CCB36709}" srcOrd="2" destOrd="0" presId="urn:microsoft.com/office/officeart/2005/8/layout/hProcess6"/>
    <dgm:cxn modelId="{B6555209-1760-9349-8195-96B548E9E5CE}" type="presParOf" srcId="{734F21A2-C946-BF43-B6FD-9B3EF0C94B02}" destId="{A2C5B85B-2916-094D-BC46-BA694A489BF7}" srcOrd="3" destOrd="0" presId="urn:microsoft.com/office/officeart/2005/8/layout/hProcess6"/>
    <dgm:cxn modelId="{D0DFC005-3650-AA45-9AF7-DB252FB6ECF4}" type="presParOf" srcId="{1E89A52B-5FA7-C54E-B6DD-1060B3FB4DF7}" destId="{6976ADDE-2C14-F047-8E9C-B052A690E7C2}" srcOrd="3" destOrd="0" presId="urn:microsoft.com/office/officeart/2005/8/layout/hProcess6"/>
    <dgm:cxn modelId="{FEC883F1-8784-9543-B764-5EC8280F01A8}" type="presParOf" srcId="{1E89A52B-5FA7-C54E-B6DD-1060B3FB4DF7}" destId="{4020FB3D-F9E7-B64C-9D62-D4D5A0EC9291}" srcOrd="4" destOrd="0" presId="urn:microsoft.com/office/officeart/2005/8/layout/hProcess6"/>
    <dgm:cxn modelId="{9E20F3EA-BBD9-6649-82F3-70EB67D03CA3}" type="presParOf" srcId="{4020FB3D-F9E7-B64C-9D62-D4D5A0EC9291}" destId="{CC092594-2336-2C43-97C9-9FCA1067B852}" srcOrd="0" destOrd="0" presId="urn:microsoft.com/office/officeart/2005/8/layout/hProcess6"/>
    <dgm:cxn modelId="{662834C9-D591-F041-8837-64911A9A13CC}" type="presParOf" srcId="{4020FB3D-F9E7-B64C-9D62-D4D5A0EC9291}" destId="{E7E16534-1753-E746-B607-34E90AE03042}" srcOrd="1" destOrd="0" presId="urn:microsoft.com/office/officeart/2005/8/layout/hProcess6"/>
    <dgm:cxn modelId="{8B3E88CC-83AC-B341-B85C-41AEF4AD3D6A}" type="presParOf" srcId="{4020FB3D-F9E7-B64C-9D62-D4D5A0EC9291}" destId="{980281FC-6969-0F49-AFF7-556F9ED44191}" srcOrd="2" destOrd="0" presId="urn:microsoft.com/office/officeart/2005/8/layout/hProcess6"/>
    <dgm:cxn modelId="{CF94A1E2-913F-F346-9ECE-497EF7145490}" type="presParOf" srcId="{4020FB3D-F9E7-B64C-9D62-D4D5A0EC9291}" destId="{B99829EB-FCF0-0347-A97E-509990D3861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0B9D75-7F45-FC41-9AC2-501EE5BD5B4B}" type="doc">
      <dgm:prSet loTypeId="urn:microsoft.com/office/officeart/2005/8/layout/radial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9290F9-D898-DF4B-A3A8-7549518D3B66}">
      <dgm:prSet phldrT="[Текст]" custT="1"/>
      <dgm:spPr/>
      <dgm:t>
        <a:bodyPr/>
        <a:lstStyle/>
        <a:p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Проведение популяционных исследований детства</a:t>
          </a:r>
        </a:p>
      </dgm:t>
    </dgm:pt>
    <dgm:pt modelId="{66B7DF82-53D0-7543-8A8D-D3FFF8580C2C}" type="parTrans" cxnId="{3FCD561F-FA35-F948-B032-D02E3910D5D3}">
      <dgm:prSet/>
      <dgm:spPr/>
      <dgm:t>
        <a:bodyPr/>
        <a:lstStyle/>
        <a:p>
          <a:endParaRPr lang="ru-RU"/>
        </a:p>
      </dgm:t>
    </dgm:pt>
    <dgm:pt modelId="{C4384A9C-D9B1-1248-B576-61053574969C}" type="sibTrans" cxnId="{3FCD561F-FA35-F948-B032-D02E3910D5D3}">
      <dgm:prSet/>
      <dgm:spPr/>
      <dgm:t>
        <a:bodyPr/>
        <a:lstStyle/>
        <a:p>
          <a:endParaRPr lang="ru-RU"/>
        </a:p>
      </dgm:t>
    </dgm:pt>
    <dgm:pt modelId="{FC7860A4-9959-DA45-8F39-176895594744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Новая мета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мегаграмотность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педагога</a:t>
          </a:r>
        </a:p>
        <a:p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3FF02F-1C2A-A64F-B5F0-B11AB5A426EB}" type="parTrans" cxnId="{B2187F82-C1C2-8C41-B228-AA3072426146}">
      <dgm:prSet/>
      <dgm:spPr/>
      <dgm:t>
        <a:bodyPr/>
        <a:lstStyle/>
        <a:p>
          <a:endParaRPr lang="ru-RU"/>
        </a:p>
      </dgm:t>
    </dgm:pt>
    <dgm:pt modelId="{949F8BA9-A218-784E-8A47-8E1A232F1019}" type="sibTrans" cxnId="{B2187F82-C1C2-8C41-B228-AA3072426146}">
      <dgm:prSet/>
      <dgm:spPr/>
      <dgm:t>
        <a:bodyPr/>
        <a:lstStyle/>
        <a:p>
          <a:endParaRPr lang="ru-RU"/>
        </a:p>
      </dgm:t>
    </dgm:pt>
    <dgm:pt modelId="{BE475970-6181-6343-962B-3D2DFC83DC2A}">
      <dgm:prSet phldrT="[Текст]" custT="1"/>
      <dgm:spPr/>
      <dgm:t>
        <a:bodyPr/>
        <a:lstStyle/>
        <a:p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Образование в системе ценностей и ценности образования</a:t>
          </a:r>
        </a:p>
      </dgm:t>
    </dgm:pt>
    <dgm:pt modelId="{108531AD-8BEC-BD41-BA78-D7C325C98E2C}" type="parTrans" cxnId="{33A0DC47-1E3D-8C4A-A944-63DACDFED8EC}">
      <dgm:prSet/>
      <dgm:spPr/>
      <dgm:t>
        <a:bodyPr/>
        <a:lstStyle/>
        <a:p>
          <a:endParaRPr lang="ru-RU"/>
        </a:p>
      </dgm:t>
    </dgm:pt>
    <dgm:pt modelId="{B35709B6-BFF8-F648-B5E3-781EF0FD4ADB}" type="sibTrans" cxnId="{33A0DC47-1E3D-8C4A-A944-63DACDFED8EC}">
      <dgm:prSet/>
      <dgm:spPr/>
      <dgm:t>
        <a:bodyPr/>
        <a:lstStyle/>
        <a:p>
          <a:endParaRPr lang="ru-RU"/>
        </a:p>
      </dgm:t>
    </dgm:pt>
    <dgm:pt modelId="{213A66F9-FF21-A146-9ABC-59802307A5AB}">
      <dgm:prSet phldrT="[Текст]" custT="1"/>
      <dgm:spPr/>
      <dgm:t>
        <a:bodyPr/>
        <a:lstStyle/>
        <a:p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Единый этический ландшафт в образовании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0BBEC8-61D9-0047-BE7D-2D62E00E1BAC}" type="parTrans" cxnId="{636DFC0C-CAAF-9F43-BBB4-AE60D334926E}">
      <dgm:prSet/>
      <dgm:spPr/>
      <dgm:t>
        <a:bodyPr/>
        <a:lstStyle/>
        <a:p>
          <a:endParaRPr lang="ru-RU"/>
        </a:p>
      </dgm:t>
    </dgm:pt>
    <dgm:pt modelId="{D518426C-7625-9C4B-B089-2D8AC1471BFD}" type="sibTrans" cxnId="{636DFC0C-CAAF-9F43-BBB4-AE60D334926E}">
      <dgm:prSet/>
      <dgm:spPr/>
      <dgm:t>
        <a:bodyPr/>
        <a:lstStyle/>
        <a:p>
          <a:endParaRPr lang="ru-RU"/>
        </a:p>
      </dgm:t>
    </dgm:pt>
    <dgm:pt modelId="{955E3D2A-03F9-974E-AA75-AFAE7F319566}">
      <dgm:prSet phldrT="[Текст]" custT="1"/>
      <dgm:spPr/>
      <dgm:t>
        <a:bodyPr/>
        <a:lstStyle/>
        <a:p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Гармонизация нормативных актов</a:t>
          </a:r>
        </a:p>
      </dgm:t>
    </dgm:pt>
    <dgm:pt modelId="{BB94FA25-D10F-9147-A9D5-1F4FE8BF14DF}" type="parTrans" cxnId="{362227FC-BB72-1C46-BC6B-4CAA8595E915}">
      <dgm:prSet/>
      <dgm:spPr/>
      <dgm:t>
        <a:bodyPr/>
        <a:lstStyle/>
        <a:p>
          <a:endParaRPr lang="ru-RU"/>
        </a:p>
      </dgm:t>
    </dgm:pt>
    <dgm:pt modelId="{044686F3-6BF7-7042-A8B4-861FB25B9114}" type="sibTrans" cxnId="{362227FC-BB72-1C46-BC6B-4CAA8595E915}">
      <dgm:prSet/>
      <dgm:spPr/>
      <dgm:t>
        <a:bodyPr/>
        <a:lstStyle/>
        <a:p>
          <a:endParaRPr lang="ru-RU"/>
        </a:p>
      </dgm:t>
    </dgm:pt>
    <dgm:pt modelId="{7752A9AB-5EC3-C344-91F0-066AEF7E4897}">
      <dgm:prSet phldrT="[Текст]" custT="1"/>
      <dgm:spPr/>
      <dgm:t>
        <a:bodyPr/>
        <a:lstStyle/>
        <a:p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Горизонты воспитания</a:t>
          </a:r>
        </a:p>
      </dgm:t>
    </dgm:pt>
    <dgm:pt modelId="{054FF8D4-24EC-9A47-9456-EBD73D5E966F}" type="parTrans" cxnId="{E6B4FDB4-4239-494E-BDB2-45BD5A0E4863}">
      <dgm:prSet/>
      <dgm:spPr/>
      <dgm:t>
        <a:bodyPr/>
        <a:lstStyle/>
        <a:p>
          <a:endParaRPr lang="ru-RU"/>
        </a:p>
      </dgm:t>
    </dgm:pt>
    <dgm:pt modelId="{43DD809C-68FD-E441-BE2E-87CB8582C9C4}" type="sibTrans" cxnId="{E6B4FDB4-4239-494E-BDB2-45BD5A0E4863}">
      <dgm:prSet/>
      <dgm:spPr/>
      <dgm:t>
        <a:bodyPr/>
        <a:lstStyle/>
        <a:p>
          <a:endParaRPr lang="ru-RU"/>
        </a:p>
      </dgm:t>
    </dgm:pt>
    <dgm:pt modelId="{7F094D4C-F2D2-FD41-AA89-F785C7E9E6AF}">
      <dgm:prSet phldrT="[Текст]" custT="1"/>
      <dgm:spPr/>
      <dgm:t>
        <a:bodyPr/>
        <a:lstStyle/>
        <a:p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Общественный договор всех участников образовательного процесса</a:t>
          </a:r>
        </a:p>
      </dgm:t>
    </dgm:pt>
    <dgm:pt modelId="{D3C680F3-8C29-D64B-BDB0-DF591E0362F4}" type="parTrans" cxnId="{9F0F02BE-B523-5E46-B6DD-D5E7E1030CCE}">
      <dgm:prSet/>
      <dgm:spPr/>
      <dgm:t>
        <a:bodyPr/>
        <a:lstStyle/>
        <a:p>
          <a:endParaRPr lang="ru-RU"/>
        </a:p>
      </dgm:t>
    </dgm:pt>
    <dgm:pt modelId="{4E396DF1-80E6-574B-8538-1F2216A4A0C2}" type="sibTrans" cxnId="{9F0F02BE-B523-5E46-B6DD-D5E7E1030CCE}">
      <dgm:prSet/>
      <dgm:spPr/>
      <dgm:t>
        <a:bodyPr/>
        <a:lstStyle/>
        <a:p>
          <a:endParaRPr lang="ru-RU"/>
        </a:p>
      </dgm:t>
    </dgm:pt>
    <dgm:pt modelId="{79F1D3AB-2AD6-EA48-A73E-B0FE49B3408D}">
      <dgm:prSet phldrT="[Текст]" custT="1"/>
      <dgm:spPr/>
      <dgm:t>
        <a:bodyPr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Инструмент развития педагогического образования</a:t>
          </a:r>
        </a:p>
      </dgm:t>
    </dgm:pt>
    <dgm:pt modelId="{8EE5F06F-E75A-8149-9246-030DB5B3B92E}" type="parTrans" cxnId="{7BC4F785-825A-AC4E-ADDE-A7971CC96D6D}">
      <dgm:prSet/>
      <dgm:spPr/>
      <dgm:t>
        <a:bodyPr/>
        <a:lstStyle/>
        <a:p>
          <a:endParaRPr lang="ru-RU"/>
        </a:p>
      </dgm:t>
    </dgm:pt>
    <dgm:pt modelId="{E59FBD08-CD69-C540-814F-B6F1AC55A0EF}" type="sibTrans" cxnId="{7BC4F785-825A-AC4E-ADDE-A7971CC96D6D}">
      <dgm:prSet/>
      <dgm:spPr/>
      <dgm:t>
        <a:bodyPr/>
        <a:lstStyle/>
        <a:p>
          <a:endParaRPr lang="ru-RU"/>
        </a:p>
      </dgm:t>
    </dgm:pt>
    <dgm:pt modelId="{8174D18B-8192-C84F-A7B6-E5BE18980BA5}">
      <dgm:prSet phldrT="[Текст]" custT="1"/>
      <dgm:spPr/>
      <dgm:t>
        <a:bodyPr/>
        <a:lstStyle/>
        <a:p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Закрепление разумного баланса развития и контроля</a:t>
          </a:r>
        </a:p>
      </dgm:t>
    </dgm:pt>
    <dgm:pt modelId="{E0FA5FE3-C093-4147-832E-83F28977B3C8}" type="parTrans" cxnId="{D7A6D8DC-CD2F-154B-AD3B-DD756C48B3E8}">
      <dgm:prSet/>
      <dgm:spPr/>
      <dgm:t>
        <a:bodyPr/>
        <a:lstStyle/>
        <a:p>
          <a:endParaRPr lang="ru-RU"/>
        </a:p>
      </dgm:t>
    </dgm:pt>
    <dgm:pt modelId="{BF5D40FD-701D-AA4A-8EC6-C81FD0362F95}" type="sibTrans" cxnId="{D7A6D8DC-CD2F-154B-AD3B-DD756C48B3E8}">
      <dgm:prSet/>
      <dgm:spPr/>
      <dgm:t>
        <a:bodyPr/>
        <a:lstStyle/>
        <a:p>
          <a:endParaRPr lang="ru-RU"/>
        </a:p>
      </dgm:t>
    </dgm:pt>
    <dgm:pt modelId="{3A6509AE-677C-9B47-BC32-7228967E939F}">
      <dgm:prSet phldrT="[Текст]" custT="1"/>
      <dgm:spPr/>
      <dgm:t>
        <a:bodyPr/>
        <a:lstStyle/>
        <a:p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Укрепление</a:t>
          </a:r>
          <a:r>
            <a:rPr lang="ru-RU" sz="1000" baseline="0" dirty="0">
              <a:latin typeface="Arial" panose="020B0604020202020204" pitchFamily="34" charset="0"/>
              <a:cs typeface="Arial" panose="020B0604020202020204" pitchFamily="34" charset="0"/>
            </a:rPr>
            <a:t> авторитета педагогического образования в России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41B98E-FA65-914D-A12C-DB23E7BA2DE6}" type="parTrans" cxnId="{2B5C3D4B-F484-B649-8B95-1B98B9110473}">
      <dgm:prSet/>
      <dgm:spPr/>
      <dgm:t>
        <a:bodyPr/>
        <a:lstStyle/>
        <a:p>
          <a:endParaRPr lang="ru-RU"/>
        </a:p>
      </dgm:t>
    </dgm:pt>
    <dgm:pt modelId="{77613A0D-EDCB-0A48-9673-DCD0C4637F25}" type="sibTrans" cxnId="{2B5C3D4B-F484-B649-8B95-1B98B9110473}">
      <dgm:prSet/>
      <dgm:spPr/>
      <dgm:t>
        <a:bodyPr/>
        <a:lstStyle/>
        <a:p>
          <a:endParaRPr lang="ru-RU"/>
        </a:p>
      </dgm:t>
    </dgm:pt>
    <dgm:pt modelId="{0ECF1600-698E-AF43-B2B8-3576FC82E0F4}">
      <dgm:prSet phldrT="[Текст]" custT="1"/>
      <dgm:spPr/>
      <dgm:t>
        <a:bodyPr/>
        <a:lstStyle/>
        <a:p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Повышение привлекательности и конкурентоспособности, экспорта педагогического образования</a:t>
          </a:r>
        </a:p>
      </dgm:t>
    </dgm:pt>
    <dgm:pt modelId="{9FFF74CA-595E-8846-BDA6-18F19C64EE78}" type="parTrans" cxnId="{01111C27-A57A-094B-A1C0-B67A7CAD68B4}">
      <dgm:prSet/>
      <dgm:spPr/>
      <dgm:t>
        <a:bodyPr/>
        <a:lstStyle/>
        <a:p>
          <a:endParaRPr lang="ru-RU"/>
        </a:p>
      </dgm:t>
    </dgm:pt>
    <dgm:pt modelId="{2F1BA1B5-79E1-B444-A282-D0DE9D1FF1B2}" type="sibTrans" cxnId="{01111C27-A57A-094B-A1C0-B67A7CAD68B4}">
      <dgm:prSet/>
      <dgm:spPr/>
      <dgm:t>
        <a:bodyPr/>
        <a:lstStyle/>
        <a:p>
          <a:endParaRPr lang="ru-RU"/>
        </a:p>
      </dgm:t>
    </dgm:pt>
    <dgm:pt modelId="{0DC2C4AB-BF8C-C44B-8387-C7CD6F3EED5A}">
      <dgm:prSet phldrT="[Текст]" custT="1"/>
      <dgm:spPr/>
      <dgm:t>
        <a:bodyPr/>
        <a:lstStyle/>
        <a:p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Восстановление лидирующих позиций российского педагогического образования</a:t>
          </a:r>
        </a:p>
      </dgm:t>
    </dgm:pt>
    <dgm:pt modelId="{934677B9-6FBF-C741-8940-643C9FA804DD}" type="parTrans" cxnId="{5FEF8148-6EB6-2D4F-BDCF-B5350D55E9E9}">
      <dgm:prSet/>
      <dgm:spPr/>
      <dgm:t>
        <a:bodyPr/>
        <a:lstStyle/>
        <a:p>
          <a:endParaRPr lang="ru-RU"/>
        </a:p>
      </dgm:t>
    </dgm:pt>
    <dgm:pt modelId="{B3522274-25B0-FA4D-9EB4-CEC43D09D0EC}" type="sibTrans" cxnId="{5FEF8148-6EB6-2D4F-BDCF-B5350D55E9E9}">
      <dgm:prSet/>
      <dgm:spPr/>
      <dgm:t>
        <a:bodyPr/>
        <a:lstStyle/>
        <a:p>
          <a:endParaRPr lang="ru-RU"/>
        </a:p>
      </dgm:t>
    </dgm:pt>
    <dgm:pt modelId="{7445004D-BBCB-124A-829B-71FA3B479E8A}">
      <dgm:prSet phldrT="[Текст]" custT="1"/>
      <dgm:spPr/>
      <dgm:t>
        <a:bodyPr/>
        <a:lstStyle/>
        <a:p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Педагогическое образование как драйвер цифровой экономики</a:t>
          </a:r>
        </a:p>
      </dgm:t>
    </dgm:pt>
    <dgm:pt modelId="{68204B49-358D-9944-A4BA-013ED3C022E9}" type="parTrans" cxnId="{9C559B94-F891-1D42-BBD4-742DF2A6397F}">
      <dgm:prSet/>
      <dgm:spPr/>
      <dgm:t>
        <a:bodyPr/>
        <a:lstStyle/>
        <a:p>
          <a:endParaRPr lang="ru-RU"/>
        </a:p>
      </dgm:t>
    </dgm:pt>
    <dgm:pt modelId="{4249E06F-ECF2-B944-8CD4-08EE3FAC02F3}" type="sibTrans" cxnId="{9C559B94-F891-1D42-BBD4-742DF2A6397F}">
      <dgm:prSet/>
      <dgm:spPr/>
      <dgm:t>
        <a:bodyPr/>
        <a:lstStyle/>
        <a:p>
          <a:endParaRPr lang="ru-RU"/>
        </a:p>
      </dgm:t>
    </dgm:pt>
    <dgm:pt modelId="{7935B884-E1C0-8741-A982-1EBC83AE1D77}">
      <dgm:prSet phldrT="[Текст]" custT="1"/>
      <dgm:spPr/>
      <dgm:t>
        <a:bodyPr/>
        <a:lstStyle/>
        <a:p>
          <a:r>
            <a:rPr lang="ru-RU" sz="1050" dirty="0">
              <a:latin typeface="Arial" panose="020B0604020202020204" pitchFamily="34" charset="0"/>
              <a:cs typeface="Arial" panose="020B0604020202020204" pitchFamily="34" charset="0"/>
            </a:rPr>
            <a:t>Педагогическое образование как транслятор культурного кода, формирования российской идентичности</a:t>
          </a:r>
        </a:p>
      </dgm:t>
    </dgm:pt>
    <dgm:pt modelId="{9FA3A094-BB48-564E-A0F6-2B2C1153D54A}" type="parTrans" cxnId="{82A39EB0-6407-024A-883B-87C556A46738}">
      <dgm:prSet/>
      <dgm:spPr/>
      <dgm:t>
        <a:bodyPr/>
        <a:lstStyle/>
        <a:p>
          <a:endParaRPr lang="ru-RU"/>
        </a:p>
      </dgm:t>
    </dgm:pt>
    <dgm:pt modelId="{9D9961D8-F9DA-B24E-AFD9-62D7FAC6AB26}" type="sibTrans" cxnId="{82A39EB0-6407-024A-883B-87C556A46738}">
      <dgm:prSet/>
      <dgm:spPr/>
      <dgm:t>
        <a:bodyPr/>
        <a:lstStyle/>
        <a:p>
          <a:endParaRPr lang="ru-RU"/>
        </a:p>
      </dgm:t>
    </dgm:pt>
    <dgm:pt modelId="{A8A4C08C-10CD-114F-AE22-E8222F27D20C}" type="pres">
      <dgm:prSet presAssocID="{DC0B9D75-7F45-FC41-9AC2-501EE5BD5B4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79D443-C5DE-9640-AA39-5C3D1E19E1D7}" type="pres">
      <dgm:prSet presAssocID="{DC0B9D75-7F45-FC41-9AC2-501EE5BD5B4B}" presName="cycle" presStyleCnt="0"/>
      <dgm:spPr/>
    </dgm:pt>
    <dgm:pt modelId="{17BB9342-6B69-8640-96CD-46219B8F4472}" type="pres">
      <dgm:prSet presAssocID="{DC0B9D75-7F45-FC41-9AC2-501EE5BD5B4B}" presName="centerShape" presStyleCnt="0"/>
      <dgm:spPr/>
    </dgm:pt>
    <dgm:pt modelId="{7D6AFE75-9614-094F-816C-8F7F9136EA95}" type="pres">
      <dgm:prSet presAssocID="{DC0B9D75-7F45-FC41-9AC2-501EE5BD5B4B}" presName="connSite" presStyleLbl="node1" presStyleIdx="0" presStyleCnt="15"/>
      <dgm:spPr/>
    </dgm:pt>
    <dgm:pt modelId="{D266FCC1-B610-E24C-809C-11180E50F620}" type="pres">
      <dgm:prSet presAssocID="{DC0B9D75-7F45-FC41-9AC2-501EE5BD5B4B}" presName="visible" presStyleLbl="node1" presStyleIdx="0" presStyleCnt="15" custScaleX="146527" custScaleY="133524" custLinFactNeighborX="1070" custLinFactNeighborY="-59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9C9B1FD1-AE93-E04C-8825-29DC972664ED}" type="pres">
      <dgm:prSet presAssocID="{66B7DF82-53D0-7543-8A8D-D3FFF8580C2C}" presName="Name25" presStyleLbl="parChTrans1D1" presStyleIdx="0" presStyleCnt="14"/>
      <dgm:spPr/>
      <dgm:t>
        <a:bodyPr/>
        <a:lstStyle/>
        <a:p>
          <a:endParaRPr lang="ru-RU"/>
        </a:p>
      </dgm:t>
    </dgm:pt>
    <dgm:pt modelId="{E52224A6-32B6-8141-8981-D076DE39C510}" type="pres">
      <dgm:prSet presAssocID="{D69290F9-D898-DF4B-A3A8-7549518D3B66}" presName="node" presStyleCnt="0"/>
      <dgm:spPr/>
    </dgm:pt>
    <dgm:pt modelId="{5E4BA707-BE9B-A64C-9E81-8ED3599D811F}" type="pres">
      <dgm:prSet presAssocID="{D69290F9-D898-DF4B-A3A8-7549518D3B66}" presName="parentNode" presStyleLbl="node1" presStyleIdx="1" presStyleCnt="15" custScaleX="425732" custScaleY="342984" custLinFactX="204571" custLinFactY="100000" custLinFactNeighborX="300000" custLinFactNeighborY="1912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83725-763C-8B46-AB71-D185D8625AC8}" type="pres">
      <dgm:prSet presAssocID="{D69290F9-D898-DF4B-A3A8-7549518D3B66}" presName="childNode" presStyleLbl="revTx" presStyleIdx="0" presStyleCnt="0">
        <dgm:presLayoutVars>
          <dgm:bulletEnabled val="1"/>
        </dgm:presLayoutVars>
      </dgm:prSet>
      <dgm:spPr/>
    </dgm:pt>
    <dgm:pt modelId="{CE7B889A-29E0-A543-9718-EBC8E125A764}" type="pres">
      <dgm:prSet presAssocID="{BB94FA25-D10F-9147-A9D5-1F4FE8BF14DF}" presName="Name25" presStyleLbl="parChTrans1D1" presStyleIdx="1" presStyleCnt="14"/>
      <dgm:spPr/>
      <dgm:t>
        <a:bodyPr/>
        <a:lstStyle/>
        <a:p>
          <a:endParaRPr lang="ru-RU"/>
        </a:p>
      </dgm:t>
    </dgm:pt>
    <dgm:pt modelId="{77DEB773-A64C-5E41-94E8-2ADB97735AA0}" type="pres">
      <dgm:prSet presAssocID="{955E3D2A-03F9-974E-AA75-AFAE7F319566}" presName="node" presStyleCnt="0"/>
      <dgm:spPr/>
    </dgm:pt>
    <dgm:pt modelId="{B182D98C-5704-5446-9033-49A67F8F3915}" type="pres">
      <dgm:prSet presAssocID="{955E3D2A-03F9-974E-AA75-AFAE7F319566}" presName="parentNode" presStyleLbl="node1" presStyleIdx="2" presStyleCnt="15" custScaleX="406296" custScaleY="247566" custLinFactNeighborX="79054" custLinFactNeighborY="-378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0F2B5-F82B-C84D-B4CF-2C06F45A7C48}" type="pres">
      <dgm:prSet presAssocID="{955E3D2A-03F9-974E-AA75-AFAE7F319566}" presName="childNode" presStyleLbl="revTx" presStyleIdx="0" presStyleCnt="0">
        <dgm:presLayoutVars>
          <dgm:bulletEnabled val="1"/>
        </dgm:presLayoutVars>
      </dgm:prSet>
      <dgm:spPr/>
    </dgm:pt>
    <dgm:pt modelId="{C2778163-95C7-7041-9CB6-00AED60B7437}" type="pres">
      <dgm:prSet presAssocID="{E0FA5FE3-C093-4147-832E-83F28977B3C8}" presName="Name25" presStyleLbl="parChTrans1D1" presStyleIdx="2" presStyleCnt="14"/>
      <dgm:spPr/>
      <dgm:t>
        <a:bodyPr/>
        <a:lstStyle/>
        <a:p>
          <a:endParaRPr lang="ru-RU"/>
        </a:p>
      </dgm:t>
    </dgm:pt>
    <dgm:pt modelId="{4C16859B-23FC-F248-93CE-BD26BE940E33}" type="pres">
      <dgm:prSet presAssocID="{8174D18B-8192-C84F-A7B6-E5BE18980BA5}" presName="node" presStyleCnt="0"/>
      <dgm:spPr/>
    </dgm:pt>
    <dgm:pt modelId="{AC5C2260-99D4-5A4E-B896-301ECC820E25}" type="pres">
      <dgm:prSet presAssocID="{8174D18B-8192-C84F-A7B6-E5BE18980BA5}" presName="parentNode" presStyleLbl="node1" presStyleIdx="3" presStyleCnt="15" custScaleX="400858" custScaleY="363960" custLinFactX="400000" custLinFactY="100000" custLinFactNeighborX="415759" custLinFactNeighborY="1153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130C2-71C7-FA4A-A9E0-66B0CACF4698}" type="pres">
      <dgm:prSet presAssocID="{8174D18B-8192-C84F-A7B6-E5BE18980BA5}" presName="childNode" presStyleLbl="revTx" presStyleIdx="0" presStyleCnt="0">
        <dgm:presLayoutVars>
          <dgm:bulletEnabled val="1"/>
        </dgm:presLayoutVars>
      </dgm:prSet>
      <dgm:spPr/>
    </dgm:pt>
    <dgm:pt modelId="{8B5E5795-14CE-114E-B0DF-86094FD74026}" type="pres">
      <dgm:prSet presAssocID="{054FF8D4-24EC-9A47-9456-EBD73D5E966F}" presName="Name25" presStyleLbl="parChTrans1D1" presStyleIdx="3" presStyleCnt="14"/>
      <dgm:spPr/>
      <dgm:t>
        <a:bodyPr/>
        <a:lstStyle/>
        <a:p>
          <a:endParaRPr lang="ru-RU"/>
        </a:p>
      </dgm:t>
    </dgm:pt>
    <dgm:pt modelId="{85175714-BA97-DC48-A416-2A7AA1AA4861}" type="pres">
      <dgm:prSet presAssocID="{7752A9AB-5EC3-C344-91F0-066AEF7E4897}" presName="node" presStyleCnt="0"/>
      <dgm:spPr/>
    </dgm:pt>
    <dgm:pt modelId="{BE3A7D16-8A98-EB4E-9E1E-57FFFD11FFE8}" type="pres">
      <dgm:prSet presAssocID="{7752A9AB-5EC3-C344-91F0-066AEF7E4897}" presName="parentNode" presStyleLbl="node1" presStyleIdx="4" presStyleCnt="15" custScaleX="365904" custScaleY="282053" custLinFactX="-273533" custLinFactY="-100000" custLinFactNeighborX="-300000" custLinFactNeighborY="-1282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91C17-D738-C549-94DA-9AF30EBF301F}" type="pres">
      <dgm:prSet presAssocID="{7752A9AB-5EC3-C344-91F0-066AEF7E4897}" presName="childNode" presStyleLbl="revTx" presStyleIdx="0" presStyleCnt="0">
        <dgm:presLayoutVars>
          <dgm:bulletEnabled val="1"/>
        </dgm:presLayoutVars>
      </dgm:prSet>
      <dgm:spPr/>
    </dgm:pt>
    <dgm:pt modelId="{E8BBD983-E0A0-F14E-B395-8FBB3BB1EBDB}" type="pres">
      <dgm:prSet presAssocID="{8EE5F06F-E75A-8149-9246-030DB5B3B92E}" presName="Name25" presStyleLbl="parChTrans1D1" presStyleIdx="4" presStyleCnt="14"/>
      <dgm:spPr/>
      <dgm:t>
        <a:bodyPr/>
        <a:lstStyle/>
        <a:p>
          <a:endParaRPr lang="ru-RU"/>
        </a:p>
      </dgm:t>
    </dgm:pt>
    <dgm:pt modelId="{DAF6B160-E30D-534A-B5A3-B7EC8880ACEF}" type="pres">
      <dgm:prSet presAssocID="{79F1D3AB-2AD6-EA48-A73E-B0FE49B3408D}" presName="node" presStyleCnt="0"/>
      <dgm:spPr/>
    </dgm:pt>
    <dgm:pt modelId="{93061B8C-C65E-9945-8898-53D66B9FB2DF}" type="pres">
      <dgm:prSet presAssocID="{79F1D3AB-2AD6-EA48-A73E-B0FE49B3408D}" presName="parentNode" presStyleLbl="node1" presStyleIdx="5" presStyleCnt="15" custScaleX="421353" custScaleY="415177" custLinFactX="-500000" custLinFactY="-128693" custLinFactNeighborX="-569974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82435-2F14-8F40-9778-9844E0FA9CF2}" type="pres">
      <dgm:prSet presAssocID="{79F1D3AB-2AD6-EA48-A73E-B0FE49B3408D}" presName="childNode" presStyleLbl="revTx" presStyleIdx="0" presStyleCnt="0">
        <dgm:presLayoutVars>
          <dgm:bulletEnabled val="1"/>
        </dgm:presLayoutVars>
      </dgm:prSet>
      <dgm:spPr/>
    </dgm:pt>
    <dgm:pt modelId="{876E4045-BEA2-0346-830C-15D76ABB2EC2}" type="pres">
      <dgm:prSet presAssocID="{D3C680F3-8C29-D64B-BDB0-DF591E0362F4}" presName="Name25" presStyleLbl="parChTrans1D1" presStyleIdx="5" presStyleCnt="14"/>
      <dgm:spPr/>
      <dgm:t>
        <a:bodyPr/>
        <a:lstStyle/>
        <a:p>
          <a:endParaRPr lang="ru-RU"/>
        </a:p>
      </dgm:t>
    </dgm:pt>
    <dgm:pt modelId="{84441F80-1A4A-5C44-A317-20E092A6F5E1}" type="pres">
      <dgm:prSet presAssocID="{7F094D4C-F2D2-FD41-AA89-F785C7E9E6AF}" presName="node" presStyleCnt="0"/>
      <dgm:spPr/>
    </dgm:pt>
    <dgm:pt modelId="{2C61B0BF-4F89-3846-B211-43C61A9B3394}" type="pres">
      <dgm:prSet presAssocID="{7F094D4C-F2D2-FD41-AA89-F785C7E9E6AF}" presName="parentNode" presStyleLbl="node1" presStyleIdx="6" presStyleCnt="15" custScaleX="419437" custScaleY="351675" custLinFactX="-800000" custLinFactY="-200000" custLinFactNeighborX="-800164" custLinFactNeighborY="-2561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8E6A2-B262-1846-84B5-E9E575F9742E}" type="pres">
      <dgm:prSet presAssocID="{7F094D4C-F2D2-FD41-AA89-F785C7E9E6AF}" presName="childNode" presStyleLbl="revTx" presStyleIdx="0" presStyleCnt="0">
        <dgm:presLayoutVars>
          <dgm:bulletEnabled val="1"/>
        </dgm:presLayoutVars>
      </dgm:prSet>
      <dgm:spPr/>
    </dgm:pt>
    <dgm:pt modelId="{EB89924A-C3B7-8842-B9A7-89E0727DBD51}" type="pres">
      <dgm:prSet presAssocID="{68204B49-358D-9944-A4BA-013ED3C022E9}" presName="Name25" presStyleLbl="parChTrans1D1" presStyleIdx="6" presStyleCnt="14"/>
      <dgm:spPr/>
      <dgm:t>
        <a:bodyPr/>
        <a:lstStyle/>
        <a:p>
          <a:endParaRPr lang="ru-RU"/>
        </a:p>
      </dgm:t>
    </dgm:pt>
    <dgm:pt modelId="{9143EEF5-98B8-1046-A582-5F2DD3D43A84}" type="pres">
      <dgm:prSet presAssocID="{7445004D-BBCB-124A-829B-71FA3B479E8A}" presName="node" presStyleCnt="0"/>
      <dgm:spPr/>
    </dgm:pt>
    <dgm:pt modelId="{699A2F6E-348F-AE40-AAFE-B7F4955CCA01}" type="pres">
      <dgm:prSet presAssocID="{7445004D-BBCB-124A-829B-71FA3B479E8A}" presName="parentNode" presStyleLbl="node1" presStyleIdx="7" presStyleCnt="15" custScaleX="365100" custScaleY="307897" custLinFactX="-900000" custLinFactY="-100000" custLinFactNeighborX="-925053" custLinFactNeighborY="-1153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6A0A0-4356-AA48-8CCF-C1AD8395CEC2}" type="pres">
      <dgm:prSet presAssocID="{7445004D-BBCB-124A-829B-71FA3B479E8A}" presName="childNode" presStyleLbl="revTx" presStyleIdx="0" presStyleCnt="0">
        <dgm:presLayoutVars>
          <dgm:bulletEnabled val="1"/>
        </dgm:presLayoutVars>
      </dgm:prSet>
      <dgm:spPr/>
    </dgm:pt>
    <dgm:pt modelId="{636B0973-2CA6-084F-AC77-C9CBCC5ECEBF}" type="pres">
      <dgm:prSet presAssocID="{9FFF74CA-595E-8846-BDA6-18F19C64EE78}" presName="Name25" presStyleLbl="parChTrans1D1" presStyleIdx="7" presStyleCnt="14"/>
      <dgm:spPr/>
      <dgm:t>
        <a:bodyPr/>
        <a:lstStyle/>
        <a:p>
          <a:endParaRPr lang="ru-RU"/>
        </a:p>
      </dgm:t>
    </dgm:pt>
    <dgm:pt modelId="{DA077532-5ED9-A54E-A805-FC36B9746049}" type="pres">
      <dgm:prSet presAssocID="{0ECF1600-698E-AF43-B2B8-3576FC82E0F4}" presName="node" presStyleCnt="0"/>
      <dgm:spPr/>
    </dgm:pt>
    <dgm:pt modelId="{AB47FF1C-124D-5E43-9318-CAC2192783E7}" type="pres">
      <dgm:prSet presAssocID="{0ECF1600-698E-AF43-B2B8-3576FC82E0F4}" presName="parentNode" presStyleLbl="node1" presStyleIdx="8" presStyleCnt="15" custScaleX="589655" custScaleY="529913" custLinFactX="-700000" custLinFactY="242593" custLinFactNeighborX="-756326" custLinFactNeighborY="3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C34BC-09EC-DF41-AFB6-29DC3EDEB571}" type="pres">
      <dgm:prSet presAssocID="{0ECF1600-698E-AF43-B2B8-3576FC82E0F4}" presName="childNode" presStyleLbl="revTx" presStyleIdx="0" presStyleCnt="0">
        <dgm:presLayoutVars>
          <dgm:bulletEnabled val="1"/>
        </dgm:presLayoutVars>
      </dgm:prSet>
      <dgm:spPr/>
    </dgm:pt>
    <dgm:pt modelId="{CC096F0A-857B-1243-8A29-33C727372221}" type="pres">
      <dgm:prSet presAssocID="{9741B98E-FA65-914D-A12C-DB23E7BA2DE6}" presName="Name25" presStyleLbl="parChTrans1D1" presStyleIdx="8" presStyleCnt="14"/>
      <dgm:spPr/>
      <dgm:t>
        <a:bodyPr/>
        <a:lstStyle/>
        <a:p>
          <a:endParaRPr lang="ru-RU"/>
        </a:p>
      </dgm:t>
    </dgm:pt>
    <dgm:pt modelId="{8601433B-87C1-0C43-8A99-AD59EBF7415E}" type="pres">
      <dgm:prSet presAssocID="{3A6509AE-677C-9B47-BC32-7228967E939F}" presName="node" presStyleCnt="0"/>
      <dgm:spPr/>
    </dgm:pt>
    <dgm:pt modelId="{46FDFFE2-597A-3D4E-B43F-FBB9F20E0335}" type="pres">
      <dgm:prSet presAssocID="{3A6509AE-677C-9B47-BC32-7228967E939F}" presName="parentNode" presStyleLbl="node1" presStyleIdx="9" presStyleCnt="15" custScaleX="379274" custScaleY="347257" custLinFactX="-800000" custLinFactNeighborX="-893434" custLinFactNeighborY="-220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2C350-8152-1A47-B97B-15A3174DFED4}" type="pres">
      <dgm:prSet presAssocID="{3A6509AE-677C-9B47-BC32-7228967E939F}" presName="childNode" presStyleLbl="revTx" presStyleIdx="0" presStyleCnt="0">
        <dgm:presLayoutVars>
          <dgm:bulletEnabled val="1"/>
        </dgm:presLayoutVars>
      </dgm:prSet>
      <dgm:spPr/>
    </dgm:pt>
    <dgm:pt modelId="{7B446D95-7489-1241-842C-12A2218D225D}" type="pres">
      <dgm:prSet presAssocID="{D90BBEC8-61D9-0047-BE7D-2D62E00E1BAC}" presName="Name25" presStyleLbl="parChTrans1D1" presStyleIdx="9" presStyleCnt="14"/>
      <dgm:spPr/>
      <dgm:t>
        <a:bodyPr/>
        <a:lstStyle/>
        <a:p>
          <a:endParaRPr lang="ru-RU"/>
        </a:p>
      </dgm:t>
    </dgm:pt>
    <dgm:pt modelId="{927B48AA-4845-2142-B64E-69F187B5195C}" type="pres">
      <dgm:prSet presAssocID="{213A66F9-FF21-A146-9ABC-59802307A5AB}" presName="node" presStyleCnt="0"/>
      <dgm:spPr/>
    </dgm:pt>
    <dgm:pt modelId="{A0A5A74F-E8F1-9A4E-9C95-E336275E6B33}" type="pres">
      <dgm:prSet presAssocID="{213A66F9-FF21-A146-9ABC-59802307A5AB}" presName="parentNode" presStyleLbl="node1" presStyleIdx="10" presStyleCnt="15" custScaleX="388955" custScaleY="356248" custLinFactX="47755" custLinFactY="-42365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7923E-CEF1-9342-A023-6BBB4889DBEF}" type="pres">
      <dgm:prSet presAssocID="{213A66F9-FF21-A146-9ABC-59802307A5AB}" presName="childNode" presStyleLbl="revTx" presStyleIdx="0" presStyleCnt="0">
        <dgm:presLayoutVars>
          <dgm:bulletEnabled val="1"/>
        </dgm:presLayoutVars>
      </dgm:prSet>
      <dgm:spPr/>
    </dgm:pt>
    <dgm:pt modelId="{E4E419BC-8128-024B-88C3-E94FB87A3553}" type="pres">
      <dgm:prSet presAssocID="{934677B9-6FBF-C741-8940-643C9FA804DD}" presName="Name25" presStyleLbl="parChTrans1D1" presStyleIdx="10" presStyleCnt="14"/>
      <dgm:spPr/>
      <dgm:t>
        <a:bodyPr/>
        <a:lstStyle/>
        <a:p>
          <a:endParaRPr lang="ru-RU"/>
        </a:p>
      </dgm:t>
    </dgm:pt>
    <dgm:pt modelId="{21C7A75E-91D8-BA4A-9AEE-43CC576033AD}" type="pres">
      <dgm:prSet presAssocID="{0DC2C4AB-BF8C-C44B-8387-C7CD6F3EED5A}" presName="node" presStyleCnt="0"/>
      <dgm:spPr/>
    </dgm:pt>
    <dgm:pt modelId="{DE8A73AB-C682-C54A-8D2E-8A58CB3E02B9}" type="pres">
      <dgm:prSet presAssocID="{0DC2C4AB-BF8C-C44B-8387-C7CD6F3EED5A}" presName="parentNode" presStyleLbl="node1" presStyleIdx="11" presStyleCnt="15" custScaleX="447645" custScaleY="406603" custLinFactX="300000" custLinFactY="-207630" custLinFactNeighborX="386652" custLinFactNeighborY="-3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03094-41FE-D14C-B88A-BC331B60B6DF}" type="pres">
      <dgm:prSet presAssocID="{0DC2C4AB-BF8C-C44B-8387-C7CD6F3EED5A}" presName="childNode" presStyleLbl="revTx" presStyleIdx="0" presStyleCnt="0">
        <dgm:presLayoutVars>
          <dgm:bulletEnabled val="1"/>
        </dgm:presLayoutVars>
      </dgm:prSet>
      <dgm:spPr/>
    </dgm:pt>
    <dgm:pt modelId="{A88527B2-A791-244E-9958-66B4F1D2CBD8}" type="pres">
      <dgm:prSet presAssocID="{2B3FF02F-1C2A-A64F-B5F0-B11AB5A426EB}" presName="Name25" presStyleLbl="parChTrans1D1" presStyleIdx="11" presStyleCnt="14"/>
      <dgm:spPr/>
      <dgm:t>
        <a:bodyPr/>
        <a:lstStyle/>
        <a:p>
          <a:endParaRPr lang="ru-RU"/>
        </a:p>
      </dgm:t>
    </dgm:pt>
    <dgm:pt modelId="{052C8DE8-48C7-0941-9031-AAF9938D3B71}" type="pres">
      <dgm:prSet presAssocID="{FC7860A4-9959-DA45-8F39-176895594744}" presName="node" presStyleCnt="0"/>
      <dgm:spPr/>
    </dgm:pt>
    <dgm:pt modelId="{BFAA0EF6-B3FD-D249-B481-F1D4CF22D971}" type="pres">
      <dgm:prSet presAssocID="{FC7860A4-9959-DA45-8F39-176895594744}" presName="parentNode" presStyleLbl="node1" presStyleIdx="12" presStyleCnt="15" custScaleX="526576" custScaleY="432145" custLinFactX="281750" custLinFactNeighborX="300000" custLinFactNeighborY="-7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66B03-76C1-C944-AD45-3C30226763C4}" type="pres">
      <dgm:prSet presAssocID="{FC7860A4-9959-DA45-8F39-176895594744}" presName="childNode" presStyleLbl="revTx" presStyleIdx="0" presStyleCnt="0">
        <dgm:presLayoutVars>
          <dgm:bulletEnabled val="1"/>
        </dgm:presLayoutVars>
      </dgm:prSet>
      <dgm:spPr/>
    </dgm:pt>
    <dgm:pt modelId="{8114BC45-68B6-A54D-B245-24C7B2A6FFC8}" type="pres">
      <dgm:prSet presAssocID="{108531AD-8BEC-BD41-BA78-D7C325C98E2C}" presName="Name25" presStyleLbl="parChTrans1D1" presStyleIdx="12" presStyleCnt="14"/>
      <dgm:spPr/>
      <dgm:t>
        <a:bodyPr/>
        <a:lstStyle/>
        <a:p>
          <a:endParaRPr lang="ru-RU"/>
        </a:p>
      </dgm:t>
    </dgm:pt>
    <dgm:pt modelId="{20D5BDFA-F428-D34C-913A-91D15D0F9A75}" type="pres">
      <dgm:prSet presAssocID="{BE475970-6181-6343-962B-3D2DFC83DC2A}" presName="node" presStyleCnt="0"/>
      <dgm:spPr/>
    </dgm:pt>
    <dgm:pt modelId="{9564410C-6799-0B42-A499-D60655C346F2}" type="pres">
      <dgm:prSet presAssocID="{BE475970-6181-6343-962B-3D2DFC83DC2A}" presName="parentNode" presStyleLbl="node1" presStyleIdx="13" presStyleCnt="15" custScaleX="356360" custScaleY="360148" custLinFactNeighborX="92729" custLinFactNeighborY="-77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F861E-F9B7-244D-ABEF-D66389F10BF1}" type="pres">
      <dgm:prSet presAssocID="{BE475970-6181-6343-962B-3D2DFC83DC2A}" presName="childNode" presStyleLbl="revTx" presStyleIdx="0" presStyleCnt="0">
        <dgm:presLayoutVars>
          <dgm:bulletEnabled val="1"/>
        </dgm:presLayoutVars>
      </dgm:prSet>
      <dgm:spPr/>
    </dgm:pt>
    <dgm:pt modelId="{8D20CC42-8AD7-3041-9977-EA7E416B9634}" type="pres">
      <dgm:prSet presAssocID="{9FA3A094-BB48-564E-A0F6-2B2C1153D54A}" presName="Name25" presStyleLbl="parChTrans1D1" presStyleIdx="13" presStyleCnt="14"/>
      <dgm:spPr/>
      <dgm:t>
        <a:bodyPr/>
        <a:lstStyle/>
        <a:p>
          <a:endParaRPr lang="ru-RU"/>
        </a:p>
      </dgm:t>
    </dgm:pt>
    <dgm:pt modelId="{1898D45C-1472-0149-AB42-1D7CF2A93207}" type="pres">
      <dgm:prSet presAssocID="{7935B884-E1C0-8741-A982-1EBC83AE1D77}" presName="node" presStyleCnt="0"/>
      <dgm:spPr/>
    </dgm:pt>
    <dgm:pt modelId="{70D5310C-2659-8448-8C5B-F01751B38B55}" type="pres">
      <dgm:prSet presAssocID="{7935B884-E1C0-8741-A982-1EBC83AE1D77}" presName="parentNode" presStyleLbl="node1" presStyleIdx="14" presStyleCnt="15" custScaleX="474696" custScaleY="388806" custLinFactX="-200000" custLinFactY="-100000" custLinFactNeighborX="-248773" custLinFactNeighborY="-1282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336A0-B222-CA4B-9D10-F3B75AEF8632}" type="pres">
      <dgm:prSet presAssocID="{7935B884-E1C0-8741-A982-1EBC83AE1D7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4A37E65-46A9-3A4D-B36D-6FB338A127A4}" type="presOf" srcId="{68204B49-358D-9944-A4BA-013ED3C022E9}" destId="{EB89924A-C3B7-8842-B9A7-89E0727DBD51}" srcOrd="0" destOrd="0" presId="urn:microsoft.com/office/officeart/2005/8/layout/radial2"/>
    <dgm:cxn modelId="{B2187F82-C1C2-8C41-B228-AA3072426146}" srcId="{DC0B9D75-7F45-FC41-9AC2-501EE5BD5B4B}" destId="{FC7860A4-9959-DA45-8F39-176895594744}" srcOrd="11" destOrd="0" parTransId="{2B3FF02F-1C2A-A64F-B5F0-B11AB5A426EB}" sibTransId="{949F8BA9-A218-784E-8A47-8E1A232F1019}"/>
    <dgm:cxn modelId="{3D7CB4D4-9D19-104E-B0F4-7447B9E4FE05}" type="presOf" srcId="{0DC2C4AB-BF8C-C44B-8387-C7CD6F3EED5A}" destId="{DE8A73AB-C682-C54A-8D2E-8A58CB3E02B9}" srcOrd="0" destOrd="0" presId="urn:microsoft.com/office/officeart/2005/8/layout/radial2"/>
    <dgm:cxn modelId="{918CBE46-F11A-8B48-8999-06AD602B862E}" type="presOf" srcId="{79F1D3AB-2AD6-EA48-A73E-B0FE49B3408D}" destId="{93061B8C-C65E-9945-8898-53D66B9FB2DF}" srcOrd="0" destOrd="0" presId="urn:microsoft.com/office/officeart/2005/8/layout/radial2"/>
    <dgm:cxn modelId="{FD32B901-AD6E-E548-B5B7-94350BD15D32}" type="presOf" srcId="{934677B9-6FBF-C741-8940-643C9FA804DD}" destId="{E4E419BC-8128-024B-88C3-E94FB87A3553}" srcOrd="0" destOrd="0" presId="urn:microsoft.com/office/officeart/2005/8/layout/radial2"/>
    <dgm:cxn modelId="{C6EEB1F0-CDC3-1E43-99B8-34E3391D686B}" type="presOf" srcId="{9FFF74CA-595E-8846-BDA6-18F19C64EE78}" destId="{636B0973-2CA6-084F-AC77-C9CBCC5ECEBF}" srcOrd="0" destOrd="0" presId="urn:microsoft.com/office/officeart/2005/8/layout/radial2"/>
    <dgm:cxn modelId="{254799D7-6A46-E040-82F4-34E2F9099AB0}" type="presOf" srcId="{8EE5F06F-E75A-8149-9246-030DB5B3B92E}" destId="{E8BBD983-E0A0-F14E-B395-8FBB3BB1EBDB}" srcOrd="0" destOrd="0" presId="urn:microsoft.com/office/officeart/2005/8/layout/radial2"/>
    <dgm:cxn modelId="{B0A7703C-CF73-7940-819F-13A9178C7263}" type="presOf" srcId="{D3C680F3-8C29-D64B-BDB0-DF591E0362F4}" destId="{876E4045-BEA2-0346-830C-15D76ABB2EC2}" srcOrd="0" destOrd="0" presId="urn:microsoft.com/office/officeart/2005/8/layout/radial2"/>
    <dgm:cxn modelId="{8907A9AB-CE3B-F345-9482-9A2012833251}" type="presOf" srcId="{DC0B9D75-7F45-FC41-9AC2-501EE5BD5B4B}" destId="{A8A4C08C-10CD-114F-AE22-E8222F27D20C}" srcOrd="0" destOrd="0" presId="urn:microsoft.com/office/officeart/2005/8/layout/radial2"/>
    <dgm:cxn modelId="{7BC4F785-825A-AC4E-ADDE-A7971CC96D6D}" srcId="{DC0B9D75-7F45-FC41-9AC2-501EE5BD5B4B}" destId="{79F1D3AB-2AD6-EA48-A73E-B0FE49B3408D}" srcOrd="4" destOrd="0" parTransId="{8EE5F06F-E75A-8149-9246-030DB5B3B92E}" sibTransId="{E59FBD08-CD69-C540-814F-B6F1AC55A0EF}"/>
    <dgm:cxn modelId="{8AC58073-E398-C141-8EBF-47A8F7320EFB}" type="presOf" srcId="{9FA3A094-BB48-564E-A0F6-2B2C1153D54A}" destId="{8D20CC42-8AD7-3041-9977-EA7E416B9634}" srcOrd="0" destOrd="0" presId="urn:microsoft.com/office/officeart/2005/8/layout/radial2"/>
    <dgm:cxn modelId="{362227FC-BB72-1C46-BC6B-4CAA8595E915}" srcId="{DC0B9D75-7F45-FC41-9AC2-501EE5BD5B4B}" destId="{955E3D2A-03F9-974E-AA75-AFAE7F319566}" srcOrd="1" destOrd="0" parTransId="{BB94FA25-D10F-9147-A9D5-1F4FE8BF14DF}" sibTransId="{044686F3-6BF7-7042-A8B4-861FB25B9114}"/>
    <dgm:cxn modelId="{E5338AB9-4CF3-9945-8DA7-0774B37301BA}" type="presOf" srcId="{D90BBEC8-61D9-0047-BE7D-2D62E00E1BAC}" destId="{7B446D95-7489-1241-842C-12A2218D225D}" srcOrd="0" destOrd="0" presId="urn:microsoft.com/office/officeart/2005/8/layout/radial2"/>
    <dgm:cxn modelId="{3FCD561F-FA35-F948-B032-D02E3910D5D3}" srcId="{DC0B9D75-7F45-FC41-9AC2-501EE5BD5B4B}" destId="{D69290F9-D898-DF4B-A3A8-7549518D3B66}" srcOrd="0" destOrd="0" parTransId="{66B7DF82-53D0-7543-8A8D-D3FFF8580C2C}" sibTransId="{C4384A9C-D9B1-1248-B576-61053574969C}"/>
    <dgm:cxn modelId="{01111C27-A57A-094B-A1C0-B67A7CAD68B4}" srcId="{DC0B9D75-7F45-FC41-9AC2-501EE5BD5B4B}" destId="{0ECF1600-698E-AF43-B2B8-3576FC82E0F4}" srcOrd="7" destOrd="0" parTransId="{9FFF74CA-595E-8846-BDA6-18F19C64EE78}" sibTransId="{2F1BA1B5-79E1-B444-A282-D0DE9D1FF1B2}"/>
    <dgm:cxn modelId="{FAD681AA-1CD7-3F44-B8C2-CA751F9D5187}" type="presOf" srcId="{BE475970-6181-6343-962B-3D2DFC83DC2A}" destId="{9564410C-6799-0B42-A499-D60655C346F2}" srcOrd="0" destOrd="0" presId="urn:microsoft.com/office/officeart/2005/8/layout/radial2"/>
    <dgm:cxn modelId="{20F71DD7-94B6-4443-8890-1A56A1F15D9A}" type="presOf" srcId="{66B7DF82-53D0-7543-8A8D-D3FFF8580C2C}" destId="{9C9B1FD1-AE93-E04C-8825-29DC972664ED}" srcOrd="0" destOrd="0" presId="urn:microsoft.com/office/officeart/2005/8/layout/radial2"/>
    <dgm:cxn modelId="{E6B4FDB4-4239-494E-BDB2-45BD5A0E4863}" srcId="{DC0B9D75-7F45-FC41-9AC2-501EE5BD5B4B}" destId="{7752A9AB-5EC3-C344-91F0-066AEF7E4897}" srcOrd="3" destOrd="0" parTransId="{054FF8D4-24EC-9A47-9456-EBD73D5E966F}" sibTransId="{43DD809C-68FD-E441-BE2E-87CB8582C9C4}"/>
    <dgm:cxn modelId="{0CD8B0DD-99C4-7B43-892E-5DEBD7215940}" type="presOf" srcId="{8174D18B-8192-C84F-A7B6-E5BE18980BA5}" destId="{AC5C2260-99D4-5A4E-B896-301ECC820E25}" srcOrd="0" destOrd="0" presId="urn:microsoft.com/office/officeart/2005/8/layout/radial2"/>
    <dgm:cxn modelId="{968AE3AE-F6B9-AF42-AE46-44929EA15D9A}" type="presOf" srcId="{FC7860A4-9959-DA45-8F39-176895594744}" destId="{BFAA0EF6-B3FD-D249-B481-F1D4CF22D971}" srcOrd="0" destOrd="0" presId="urn:microsoft.com/office/officeart/2005/8/layout/radial2"/>
    <dgm:cxn modelId="{892B7338-7628-F548-82F5-F1117C4FFD77}" type="presOf" srcId="{9741B98E-FA65-914D-A12C-DB23E7BA2DE6}" destId="{CC096F0A-857B-1243-8A29-33C727372221}" srcOrd="0" destOrd="0" presId="urn:microsoft.com/office/officeart/2005/8/layout/radial2"/>
    <dgm:cxn modelId="{636DFC0C-CAAF-9F43-BBB4-AE60D334926E}" srcId="{DC0B9D75-7F45-FC41-9AC2-501EE5BD5B4B}" destId="{213A66F9-FF21-A146-9ABC-59802307A5AB}" srcOrd="9" destOrd="0" parTransId="{D90BBEC8-61D9-0047-BE7D-2D62E00E1BAC}" sibTransId="{D518426C-7625-9C4B-B089-2D8AC1471BFD}"/>
    <dgm:cxn modelId="{4E994E6A-3427-C945-A620-405CEAEA3BCD}" type="presOf" srcId="{7935B884-E1C0-8741-A982-1EBC83AE1D77}" destId="{70D5310C-2659-8448-8C5B-F01751B38B55}" srcOrd="0" destOrd="0" presId="urn:microsoft.com/office/officeart/2005/8/layout/radial2"/>
    <dgm:cxn modelId="{5FEF8148-6EB6-2D4F-BDCF-B5350D55E9E9}" srcId="{DC0B9D75-7F45-FC41-9AC2-501EE5BD5B4B}" destId="{0DC2C4AB-BF8C-C44B-8387-C7CD6F3EED5A}" srcOrd="10" destOrd="0" parTransId="{934677B9-6FBF-C741-8940-643C9FA804DD}" sibTransId="{B3522274-25B0-FA4D-9EB4-CEC43D09D0EC}"/>
    <dgm:cxn modelId="{33A0DC47-1E3D-8C4A-A944-63DACDFED8EC}" srcId="{DC0B9D75-7F45-FC41-9AC2-501EE5BD5B4B}" destId="{BE475970-6181-6343-962B-3D2DFC83DC2A}" srcOrd="12" destOrd="0" parTransId="{108531AD-8BEC-BD41-BA78-D7C325C98E2C}" sibTransId="{B35709B6-BFF8-F648-B5E3-781EF0FD4ADB}"/>
    <dgm:cxn modelId="{293328A8-526B-7244-8E34-4EFFD67D9A65}" type="presOf" srcId="{108531AD-8BEC-BD41-BA78-D7C325C98E2C}" destId="{8114BC45-68B6-A54D-B245-24C7B2A6FFC8}" srcOrd="0" destOrd="0" presId="urn:microsoft.com/office/officeart/2005/8/layout/radial2"/>
    <dgm:cxn modelId="{018CD494-908E-1F47-A0D4-7EA4309B9285}" type="presOf" srcId="{E0FA5FE3-C093-4147-832E-83F28977B3C8}" destId="{C2778163-95C7-7041-9CB6-00AED60B7437}" srcOrd="0" destOrd="0" presId="urn:microsoft.com/office/officeart/2005/8/layout/radial2"/>
    <dgm:cxn modelId="{74321345-FDFF-D148-98D7-AEEB0F656F52}" type="presOf" srcId="{D69290F9-D898-DF4B-A3A8-7549518D3B66}" destId="{5E4BA707-BE9B-A64C-9E81-8ED3599D811F}" srcOrd="0" destOrd="0" presId="urn:microsoft.com/office/officeart/2005/8/layout/radial2"/>
    <dgm:cxn modelId="{4771FE82-B07F-E340-8704-518E7517CC41}" type="presOf" srcId="{955E3D2A-03F9-974E-AA75-AFAE7F319566}" destId="{B182D98C-5704-5446-9033-49A67F8F3915}" srcOrd="0" destOrd="0" presId="urn:microsoft.com/office/officeart/2005/8/layout/radial2"/>
    <dgm:cxn modelId="{70CE3D80-5E96-224A-B830-9DBC86311BEE}" type="presOf" srcId="{7445004D-BBCB-124A-829B-71FA3B479E8A}" destId="{699A2F6E-348F-AE40-AAFE-B7F4955CCA01}" srcOrd="0" destOrd="0" presId="urn:microsoft.com/office/officeart/2005/8/layout/radial2"/>
    <dgm:cxn modelId="{C4D1693E-862E-7E48-8791-CC9F97C1A605}" type="presOf" srcId="{2B3FF02F-1C2A-A64F-B5F0-B11AB5A426EB}" destId="{A88527B2-A791-244E-9958-66B4F1D2CBD8}" srcOrd="0" destOrd="0" presId="urn:microsoft.com/office/officeart/2005/8/layout/radial2"/>
    <dgm:cxn modelId="{03029F9C-4CEA-8145-97A6-D80C8FCD93E2}" type="presOf" srcId="{213A66F9-FF21-A146-9ABC-59802307A5AB}" destId="{A0A5A74F-E8F1-9A4E-9C95-E336275E6B33}" srcOrd="0" destOrd="0" presId="urn:microsoft.com/office/officeart/2005/8/layout/radial2"/>
    <dgm:cxn modelId="{D4919D84-7A09-3046-A16C-F1287DBF7B0D}" type="presOf" srcId="{7752A9AB-5EC3-C344-91F0-066AEF7E4897}" destId="{BE3A7D16-8A98-EB4E-9E1E-57FFFD11FFE8}" srcOrd="0" destOrd="0" presId="urn:microsoft.com/office/officeart/2005/8/layout/radial2"/>
    <dgm:cxn modelId="{ECA3EA71-9242-724C-820A-15AC6BC8018A}" type="presOf" srcId="{3A6509AE-677C-9B47-BC32-7228967E939F}" destId="{46FDFFE2-597A-3D4E-B43F-FBB9F20E0335}" srcOrd="0" destOrd="0" presId="urn:microsoft.com/office/officeart/2005/8/layout/radial2"/>
    <dgm:cxn modelId="{9C559B94-F891-1D42-BBD4-742DF2A6397F}" srcId="{DC0B9D75-7F45-FC41-9AC2-501EE5BD5B4B}" destId="{7445004D-BBCB-124A-829B-71FA3B479E8A}" srcOrd="6" destOrd="0" parTransId="{68204B49-358D-9944-A4BA-013ED3C022E9}" sibTransId="{4249E06F-ECF2-B944-8CD4-08EE3FAC02F3}"/>
    <dgm:cxn modelId="{609577F3-A2D7-804E-AE5D-4E9B8EF1AD5A}" type="presOf" srcId="{7F094D4C-F2D2-FD41-AA89-F785C7E9E6AF}" destId="{2C61B0BF-4F89-3846-B211-43C61A9B3394}" srcOrd="0" destOrd="0" presId="urn:microsoft.com/office/officeart/2005/8/layout/radial2"/>
    <dgm:cxn modelId="{D7A6D8DC-CD2F-154B-AD3B-DD756C48B3E8}" srcId="{DC0B9D75-7F45-FC41-9AC2-501EE5BD5B4B}" destId="{8174D18B-8192-C84F-A7B6-E5BE18980BA5}" srcOrd="2" destOrd="0" parTransId="{E0FA5FE3-C093-4147-832E-83F28977B3C8}" sibTransId="{BF5D40FD-701D-AA4A-8EC6-C81FD0362F95}"/>
    <dgm:cxn modelId="{DDFC056F-150C-CA4A-B51C-7841F470BA0D}" type="presOf" srcId="{054FF8D4-24EC-9A47-9456-EBD73D5E966F}" destId="{8B5E5795-14CE-114E-B0DF-86094FD74026}" srcOrd="0" destOrd="0" presId="urn:microsoft.com/office/officeart/2005/8/layout/radial2"/>
    <dgm:cxn modelId="{2B5C3D4B-F484-B649-8B95-1B98B9110473}" srcId="{DC0B9D75-7F45-FC41-9AC2-501EE5BD5B4B}" destId="{3A6509AE-677C-9B47-BC32-7228967E939F}" srcOrd="8" destOrd="0" parTransId="{9741B98E-FA65-914D-A12C-DB23E7BA2DE6}" sibTransId="{77613A0D-EDCB-0A48-9673-DCD0C4637F25}"/>
    <dgm:cxn modelId="{63AE9E0D-9857-124B-8983-9C3EAAC81561}" type="presOf" srcId="{BB94FA25-D10F-9147-A9D5-1F4FE8BF14DF}" destId="{CE7B889A-29E0-A543-9718-EBC8E125A764}" srcOrd="0" destOrd="0" presId="urn:microsoft.com/office/officeart/2005/8/layout/radial2"/>
    <dgm:cxn modelId="{9F0F02BE-B523-5E46-B6DD-D5E7E1030CCE}" srcId="{DC0B9D75-7F45-FC41-9AC2-501EE5BD5B4B}" destId="{7F094D4C-F2D2-FD41-AA89-F785C7E9E6AF}" srcOrd="5" destOrd="0" parTransId="{D3C680F3-8C29-D64B-BDB0-DF591E0362F4}" sibTransId="{4E396DF1-80E6-574B-8538-1F2216A4A0C2}"/>
    <dgm:cxn modelId="{0DA3782D-0DE8-AD41-BB5B-9F6D0BB53AE3}" type="presOf" srcId="{0ECF1600-698E-AF43-B2B8-3576FC82E0F4}" destId="{AB47FF1C-124D-5E43-9318-CAC2192783E7}" srcOrd="0" destOrd="0" presId="urn:microsoft.com/office/officeart/2005/8/layout/radial2"/>
    <dgm:cxn modelId="{82A39EB0-6407-024A-883B-87C556A46738}" srcId="{DC0B9D75-7F45-FC41-9AC2-501EE5BD5B4B}" destId="{7935B884-E1C0-8741-A982-1EBC83AE1D77}" srcOrd="13" destOrd="0" parTransId="{9FA3A094-BB48-564E-A0F6-2B2C1153D54A}" sibTransId="{9D9961D8-F9DA-B24E-AFD9-62D7FAC6AB26}"/>
    <dgm:cxn modelId="{2EBF37D8-1DD6-CB4A-96CC-4140C83C5F1C}" type="presParOf" srcId="{A8A4C08C-10CD-114F-AE22-E8222F27D20C}" destId="{0879D443-C5DE-9640-AA39-5C3D1E19E1D7}" srcOrd="0" destOrd="0" presId="urn:microsoft.com/office/officeart/2005/8/layout/radial2"/>
    <dgm:cxn modelId="{B0841AB6-EF19-AE4D-8779-F998E5AA38B4}" type="presParOf" srcId="{0879D443-C5DE-9640-AA39-5C3D1E19E1D7}" destId="{17BB9342-6B69-8640-96CD-46219B8F4472}" srcOrd="0" destOrd="0" presId="urn:microsoft.com/office/officeart/2005/8/layout/radial2"/>
    <dgm:cxn modelId="{40ABA451-02EE-524E-A43F-C2616FD58482}" type="presParOf" srcId="{17BB9342-6B69-8640-96CD-46219B8F4472}" destId="{7D6AFE75-9614-094F-816C-8F7F9136EA95}" srcOrd="0" destOrd="0" presId="urn:microsoft.com/office/officeart/2005/8/layout/radial2"/>
    <dgm:cxn modelId="{1DD92934-7A5B-774B-A3C1-50B81F52A966}" type="presParOf" srcId="{17BB9342-6B69-8640-96CD-46219B8F4472}" destId="{D266FCC1-B610-E24C-809C-11180E50F620}" srcOrd="1" destOrd="0" presId="urn:microsoft.com/office/officeart/2005/8/layout/radial2"/>
    <dgm:cxn modelId="{958C6F5F-A784-8D4C-AC88-9F5753C1B8AD}" type="presParOf" srcId="{0879D443-C5DE-9640-AA39-5C3D1E19E1D7}" destId="{9C9B1FD1-AE93-E04C-8825-29DC972664ED}" srcOrd="1" destOrd="0" presId="urn:microsoft.com/office/officeart/2005/8/layout/radial2"/>
    <dgm:cxn modelId="{BCD55C7D-E01A-1B41-AA36-D5D6BE31F91E}" type="presParOf" srcId="{0879D443-C5DE-9640-AA39-5C3D1E19E1D7}" destId="{E52224A6-32B6-8141-8981-D076DE39C510}" srcOrd="2" destOrd="0" presId="urn:microsoft.com/office/officeart/2005/8/layout/radial2"/>
    <dgm:cxn modelId="{66268354-949D-3144-97C4-BBECFADDF273}" type="presParOf" srcId="{E52224A6-32B6-8141-8981-D076DE39C510}" destId="{5E4BA707-BE9B-A64C-9E81-8ED3599D811F}" srcOrd="0" destOrd="0" presId="urn:microsoft.com/office/officeart/2005/8/layout/radial2"/>
    <dgm:cxn modelId="{740B04C1-63D3-DF4E-BD6A-59E9137FE1E8}" type="presParOf" srcId="{E52224A6-32B6-8141-8981-D076DE39C510}" destId="{C7F83725-763C-8B46-AB71-D185D8625AC8}" srcOrd="1" destOrd="0" presId="urn:microsoft.com/office/officeart/2005/8/layout/radial2"/>
    <dgm:cxn modelId="{BF0691BE-76A2-C840-AE47-086C4A82F252}" type="presParOf" srcId="{0879D443-C5DE-9640-AA39-5C3D1E19E1D7}" destId="{CE7B889A-29E0-A543-9718-EBC8E125A764}" srcOrd="3" destOrd="0" presId="urn:microsoft.com/office/officeart/2005/8/layout/radial2"/>
    <dgm:cxn modelId="{07D07472-A246-4C46-BBE5-49E517020D8C}" type="presParOf" srcId="{0879D443-C5DE-9640-AA39-5C3D1E19E1D7}" destId="{77DEB773-A64C-5E41-94E8-2ADB97735AA0}" srcOrd="4" destOrd="0" presId="urn:microsoft.com/office/officeart/2005/8/layout/radial2"/>
    <dgm:cxn modelId="{BD9F2AF0-C120-0D49-AE36-10923267E95F}" type="presParOf" srcId="{77DEB773-A64C-5E41-94E8-2ADB97735AA0}" destId="{B182D98C-5704-5446-9033-49A67F8F3915}" srcOrd="0" destOrd="0" presId="urn:microsoft.com/office/officeart/2005/8/layout/radial2"/>
    <dgm:cxn modelId="{0E795FE1-2493-9F40-92DF-53E53B7D4D75}" type="presParOf" srcId="{77DEB773-A64C-5E41-94E8-2ADB97735AA0}" destId="{96E0F2B5-F82B-C84D-B4CF-2C06F45A7C48}" srcOrd="1" destOrd="0" presId="urn:microsoft.com/office/officeart/2005/8/layout/radial2"/>
    <dgm:cxn modelId="{372D44CE-9871-8E41-AF43-479B06C34B8D}" type="presParOf" srcId="{0879D443-C5DE-9640-AA39-5C3D1E19E1D7}" destId="{C2778163-95C7-7041-9CB6-00AED60B7437}" srcOrd="5" destOrd="0" presId="urn:microsoft.com/office/officeart/2005/8/layout/radial2"/>
    <dgm:cxn modelId="{8CE1C11F-2582-994F-A0D1-8B274CC46969}" type="presParOf" srcId="{0879D443-C5DE-9640-AA39-5C3D1E19E1D7}" destId="{4C16859B-23FC-F248-93CE-BD26BE940E33}" srcOrd="6" destOrd="0" presId="urn:microsoft.com/office/officeart/2005/8/layout/radial2"/>
    <dgm:cxn modelId="{2CEA4D68-542D-9D4D-919B-C4AD7709178B}" type="presParOf" srcId="{4C16859B-23FC-F248-93CE-BD26BE940E33}" destId="{AC5C2260-99D4-5A4E-B896-301ECC820E25}" srcOrd="0" destOrd="0" presId="urn:microsoft.com/office/officeart/2005/8/layout/radial2"/>
    <dgm:cxn modelId="{392F0AE2-CB1E-7840-A449-4789349B3454}" type="presParOf" srcId="{4C16859B-23FC-F248-93CE-BD26BE940E33}" destId="{375130C2-71C7-FA4A-A9E0-66B0CACF4698}" srcOrd="1" destOrd="0" presId="urn:microsoft.com/office/officeart/2005/8/layout/radial2"/>
    <dgm:cxn modelId="{CBA790BB-C839-5A4A-97FE-6F62B0291996}" type="presParOf" srcId="{0879D443-C5DE-9640-AA39-5C3D1E19E1D7}" destId="{8B5E5795-14CE-114E-B0DF-86094FD74026}" srcOrd="7" destOrd="0" presId="urn:microsoft.com/office/officeart/2005/8/layout/radial2"/>
    <dgm:cxn modelId="{86EFD227-AAA8-7747-A540-9D1A4B955FB5}" type="presParOf" srcId="{0879D443-C5DE-9640-AA39-5C3D1E19E1D7}" destId="{85175714-BA97-DC48-A416-2A7AA1AA4861}" srcOrd="8" destOrd="0" presId="urn:microsoft.com/office/officeart/2005/8/layout/radial2"/>
    <dgm:cxn modelId="{54AD1041-B2CE-0941-BCC7-43DCB49B72A5}" type="presParOf" srcId="{85175714-BA97-DC48-A416-2A7AA1AA4861}" destId="{BE3A7D16-8A98-EB4E-9E1E-57FFFD11FFE8}" srcOrd="0" destOrd="0" presId="urn:microsoft.com/office/officeart/2005/8/layout/radial2"/>
    <dgm:cxn modelId="{FFB1F4A0-58B4-5145-86F6-6BAC5937B121}" type="presParOf" srcId="{85175714-BA97-DC48-A416-2A7AA1AA4861}" destId="{F0B91C17-D738-C549-94DA-9AF30EBF301F}" srcOrd="1" destOrd="0" presId="urn:microsoft.com/office/officeart/2005/8/layout/radial2"/>
    <dgm:cxn modelId="{A5571216-1F11-1942-9611-4AF846882D0A}" type="presParOf" srcId="{0879D443-C5DE-9640-AA39-5C3D1E19E1D7}" destId="{E8BBD983-E0A0-F14E-B395-8FBB3BB1EBDB}" srcOrd="9" destOrd="0" presId="urn:microsoft.com/office/officeart/2005/8/layout/radial2"/>
    <dgm:cxn modelId="{5558CC71-0490-FD44-8BF2-F78256EC8F16}" type="presParOf" srcId="{0879D443-C5DE-9640-AA39-5C3D1E19E1D7}" destId="{DAF6B160-E30D-534A-B5A3-B7EC8880ACEF}" srcOrd="10" destOrd="0" presId="urn:microsoft.com/office/officeart/2005/8/layout/radial2"/>
    <dgm:cxn modelId="{F43DADF6-F96F-534F-B96F-2997580D5C59}" type="presParOf" srcId="{DAF6B160-E30D-534A-B5A3-B7EC8880ACEF}" destId="{93061B8C-C65E-9945-8898-53D66B9FB2DF}" srcOrd="0" destOrd="0" presId="urn:microsoft.com/office/officeart/2005/8/layout/radial2"/>
    <dgm:cxn modelId="{226A083D-CF59-314D-A852-B633BCEAFC87}" type="presParOf" srcId="{DAF6B160-E30D-534A-B5A3-B7EC8880ACEF}" destId="{83682435-2F14-8F40-9778-9844E0FA9CF2}" srcOrd="1" destOrd="0" presId="urn:microsoft.com/office/officeart/2005/8/layout/radial2"/>
    <dgm:cxn modelId="{F19833E1-DEC1-8C43-9C78-7C20C828099B}" type="presParOf" srcId="{0879D443-C5DE-9640-AA39-5C3D1E19E1D7}" destId="{876E4045-BEA2-0346-830C-15D76ABB2EC2}" srcOrd="11" destOrd="0" presId="urn:microsoft.com/office/officeart/2005/8/layout/radial2"/>
    <dgm:cxn modelId="{7B67E2EB-50DF-0B44-8A05-2042010945E0}" type="presParOf" srcId="{0879D443-C5DE-9640-AA39-5C3D1E19E1D7}" destId="{84441F80-1A4A-5C44-A317-20E092A6F5E1}" srcOrd="12" destOrd="0" presId="urn:microsoft.com/office/officeart/2005/8/layout/radial2"/>
    <dgm:cxn modelId="{5405C690-D538-A340-B3A2-20F91263863E}" type="presParOf" srcId="{84441F80-1A4A-5C44-A317-20E092A6F5E1}" destId="{2C61B0BF-4F89-3846-B211-43C61A9B3394}" srcOrd="0" destOrd="0" presId="urn:microsoft.com/office/officeart/2005/8/layout/radial2"/>
    <dgm:cxn modelId="{B14F1A5A-8C7D-9942-9971-6408949C8859}" type="presParOf" srcId="{84441F80-1A4A-5C44-A317-20E092A6F5E1}" destId="{8A58E6A2-B262-1846-84B5-E9E575F9742E}" srcOrd="1" destOrd="0" presId="urn:microsoft.com/office/officeart/2005/8/layout/radial2"/>
    <dgm:cxn modelId="{480D8B74-B731-E84E-A79E-B027CD73E4B8}" type="presParOf" srcId="{0879D443-C5DE-9640-AA39-5C3D1E19E1D7}" destId="{EB89924A-C3B7-8842-B9A7-89E0727DBD51}" srcOrd="13" destOrd="0" presId="urn:microsoft.com/office/officeart/2005/8/layout/radial2"/>
    <dgm:cxn modelId="{8CD4EB93-8E70-BB49-A431-9B140DB94825}" type="presParOf" srcId="{0879D443-C5DE-9640-AA39-5C3D1E19E1D7}" destId="{9143EEF5-98B8-1046-A582-5F2DD3D43A84}" srcOrd="14" destOrd="0" presId="urn:microsoft.com/office/officeart/2005/8/layout/radial2"/>
    <dgm:cxn modelId="{6756966B-1BF8-F048-A7A5-3CEA5461C851}" type="presParOf" srcId="{9143EEF5-98B8-1046-A582-5F2DD3D43A84}" destId="{699A2F6E-348F-AE40-AAFE-B7F4955CCA01}" srcOrd="0" destOrd="0" presId="urn:microsoft.com/office/officeart/2005/8/layout/radial2"/>
    <dgm:cxn modelId="{D65F08C3-628C-D644-A18C-FC6256B48F80}" type="presParOf" srcId="{9143EEF5-98B8-1046-A582-5F2DD3D43A84}" destId="{76E6A0A0-4356-AA48-8CCF-C1AD8395CEC2}" srcOrd="1" destOrd="0" presId="urn:microsoft.com/office/officeart/2005/8/layout/radial2"/>
    <dgm:cxn modelId="{F8F9D011-1BF5-5F48-9F7A-C617A737944E}" type="presParOf" srcId="{0879D443-C5DE-9640-AA39-5C3D1E19E1D7}" destId="{636B0973-2CA6-084F-AC77-C9CBCC5ECEBF}" srcOrd="15" destOrd="0" presId="urn:microsoft.com/office/officeart/2005/8/layout/radial2"/>
    <dgm:cxn modelId="{17F2C037-8672-404B-AC21-80799C185630}" type="presParOf" srcId="{0879D443-C5DE-9640-AA39-5C3D1E19E1D7}" destId="{DA077532-5ED9-A54E-A805-FC36B9746049}" srcOrd="16" destOrd="0" presId="urn:microsoft.com/office/officeart/2005/8/layout/radial2"/>
    <dgm:cxn modelId="{28666545-8ACC-3E4F-9126-9438C25FA145}" type="presParOf" srcId="{DA077532-5ED9-A54E-A805-FC36B9746049}" destId="{AB47FF1C-124D-5E43-9318-CAC2192783E7}" srcOrd="0" destOrd="0" presId="urn:microsoft.com/office/officeart/2005/8/layout/radial2"/>
    <dgm:cxn modelId="{39D650FF-1111-C442-BA06-131D497BDFD1}" type="presParOf" srcId="{DA077532-5ED9-A54E-A805-FC36B9746049}" destId="{637C34BC-09EC-DF41-AFB6-29DC3EDEB571}" srcOrd="1" destOrd="0" presId="urn:microsoft.com/office/officeart/2005/8/layout/radial2"/>
    <dgm:cxn modelId="{BCA43AC0-76E4-DC46-9D96-C47A91B772AD}" type="presParOf" srcId="{0879D443-C5DE-9640-AA39-5C3D1E19E1D7}" destId="{CC096F0A-857B-1243-8A29-33C727372221}" srcOrd="17" destOrd="0" presId="urn:microsoft.com/office/officeart/2005/8/layout/radial2"/>
    <dgm:cxn modelId="{00D5F4DB-8275-9847-9AA4-051D418EFFB2}" type="presParOf" srcId="{0879D443-C5DE-9640-AA39-5C3D1E19E1D7}" destId="{8601433B-87C1-0C43-8A99-AD59EBF7415E}" srcOrd="18" destOrd="0" presId="urn:microsoft.com/office/officeart/2005/8/layout/radial2"/>
    <dgm:cxn modelId="{F2542C7B-E66D-F845-8DF4-3F66E9370FA2}" type="presParOf" srcId="{8601433B-87C1-0C43-8A99-AD59EBF7415E}" destId="{46FDFFE2-597A-3D4E-B43F-FBB9F20E0335}" srcOrd="0" destOrd="0" presId="urn:microsoft.com/office/officeart/2005/8/layout/radial2"/>
    <dgm:cxn modelId="{4EE27772-A07A-1240-85E0-A92850FD4F2B}" type="presParOf" srcId="{8601433B-87C1-0C43-8A99-AD59EBF7415E}" destId="{A932C350-8152-1A47-B97B-15A3174DFED4}" srcOrd="1" destOrd="0" presId="urn:microsoft.com/office/officeart/2005/8/layout/radial2"/>
    <dgm:cxn modelId="{E2DB7693-7753-374F-9AFE-B6C388BEA5D3}" type="presParOf" srcId="{0879D443-C5DE-9640-AA39-5C3D1E19E1D7}" destId="{7B446D95-7489-1241-842C-12A2218D225D}" srcOrd="19" destOrd="0" presId="urn:microsoft.com/office/officeart/2005/8/layout/radial2"/>
    <dgm:cxn modelId="{B21F3F12-0B44-FE40-BD44-8AF97F5E97BD}" type="presParOf" srcId="{0879D443-C5DE-9640-AA39-5C3D1E19E1D7}" destId="{927B48AA-4845-2142-B64E-69F187B5195C}" srcOrd="20" destOrd="0" presId="urn:microsoft.com/office/officeart/2005/8/layout/radial2"/>
    <dgm:cxn modelId="{18AF4715-CD55-1A48-AF58-195253539F15}" type="presParOf" srcId="{927B48AA-4845-2142-B64E-69F187B5195C}" destId="{A0A5A74F-E8F1-9A4E-9C95-E336275E6B33}" srcOrd="0" destOrd="0" presId="urn:microsoft.com/office/officeart/2005/8/layout/radial2"/>
    <dgm:cxn modelId="{53AEB9B5-F197-2547-B5F7-A662D278CA53}" type="presParOf" srcId="{927B48AA-4845-2142-B64E-69F187B5195C}" destId="{7E77923E-CEF1-9342-A023-6BBB4889DBEF}" srcOrd="1" destOrd="0" presId="urn:microsoft.com/office/officeart/2005/8/layout/radial2"/>
    <dgm:cxn modelId="{26598B33-B9C0-F347-82E4-9DE736FFAEF5}" type="presParOf" srcId="{0879D443-C5DE-9640-AA39-5C3D1E19E1D7}" destId="{E4E419BC-8128-024B-88C3-E94FB87A3553}" srcOrd="21" destOrd="0" presId="urn:microsoft.com/office/officeart/2005/8/layout/radial2"/>
    <dgm:cxn modelId="{3E0DD49A-EB14-7C44-8BCF-7079118B1389}" type="presParOf" srcId="{0879D443-C5DE-9640-AA39-5C3D1E19E1D7}" destId="{21C7A75E-91D8-BA4A-9AEE-43CC576033AD}" srcOrd="22" destOrd="0" presId="urn:microsoft.com/office/officeart/2005/8/layout/radial2"/>
    <dgm:cxn modelId="{77597753-E4E9-B645-959D-EF547ADC2219}" type="presParOf" srcId="{21C7A75E-91D8-BA4A-9AEE-43CC576033AD}" destId="{DE8A73AB-C682-C54A-8D2E-8A58CB3E02B9}" srcOrd="0" destOrd="0" presId="urn:microsoft.com/office/officeart/2005/8/layout/radial2"/>
    <dgm:cxn modelId="{61A3E1BA-1EA0-0E45-8EFF-76E433E97D8F}" type="presParOf" srcId="{21C7A75E-91D8-BA4A-9AEE-43CC576033AD}" destId="{35E03094-41FE-D14C-B88A-BC331B60B6DF}" srcOrd="1" destOrd="0" presId="urn:microsoft.com/office/officeart/2005/8/layout/radial2"/>
    <dgm:cxn modelId="{E38368F8-99AF-2F4C-BAA6-9DA847057A85}" type="presParOf" srcId="{0879D443-C5DE-9640-AA39-5C3D1E19E1D7}" destId="{A88527B2-A791-244E-9958-66B4F1D2CBD8}" srcOrd="23" destOrd="0" presId="urn:microsoft.com/office/officeart/2005/8/layout/radial2"/>
    <dgm:cxn modelId="{DE6E76DA-7372-1E48-8BCA-64A9985D693F}" type="presParOf" srcId="{0879D443-C5DE-9640-AA39-5C3D1E19E1D7}" destId="{052C8DE8-48C7-0941-9031-AAF9938D3B71}" srcOrd="24" destOrd="0" presId="urn:microsoft.com/office/officeart/2005/8/layout/radial2"/>
    <dgm:cxn modelId="{CCB711B5-3188-BC4B-9916-89F04FDF2184}" type="presParOf" srcId="{052C8DE8-48C7-0941-9031-AAF9938D3B71}" destId="{BFAA0EF6-B3FD-D249-B481-F1D4CF22D971}" srcOrd="0" destOrd="0" presId="urn:microsoft.com/office/officeart/2005/8/layout/radial2"/>
    <dgm:cxn modelId="{63748D21-DA1D-7549-A55E-35FCAF3FE2A3}" type="presParOf" srcId="{052C8DE8-48C7-0941-9031-AAF9938D3B71}" destId="{1EA66B03-76C1-C944-AD45-3C30226763C4}" srcOrd="1" destOrd="0" presId="urn:microsoft.com/office/officeart/2005/8/layout/radial2"/>
    <dgm:cxn modelId="{29CD375C-ED51-7048-848B-CCF5D0DEDBF5}" type="presParOf" srcId="{0879D443-C5DE-9640-AA39-5C3D1E19E1D7}" destId="{8114BC45-68B6-A54D-B245-24C7B2A6FFC8}" srcOrd="25" destOrd="0" presId="urn:microsoft.com/office/officeart/2005/8/layout/radial2"/>
    <dgm:cxn modelId="{15B7DC36-0811-B24C-A4BE-873F00B3822C}" type="presParOf" srcId="{0879D443-C5DE-9640-AA39-5C3D1E19E1D7}" destId="{20D5BDFA-F428-D34C-913A-91D15D0F9A75}" srcOrd="26" destOrd="0" presId="urn:microsoft.com/office/officeart/2005/8/layout/radial2"/>
    <dgm:cxn modelId="{171D4036-8CAE-ED4F-A842-7D9E1265A68D}" type="presParOf" srcId="{20D5BDFA-F428-D34C-913A-91D15D0F9A75}" destId="{9564410C-6799-0B42-A499-D60655C346F2}" srcOrd="0" destOrd="0" presId="urn:microsoft.com/office/officeart/2005/8/layout/radial2"/>
    <dgm:cxn modelId="{63683082-FCF5-4245-8CB2-015FE9BDDF75}" type="presParOf" srcId="{20D5BDFA-F428-D34C-913A-91D15D0F9A75}" destId="{B6DF861E-F9B7-244D-ABEF-D66389F10BF1}" srcOrd="1" destOrd="0" presId="urn:microsoft.com/office/officeart/2005/8/layout/radial2"/>
    <dgm:cxn modelId="{6EEDBF2B-1354-4747-92E3-0C618B9C33D0}" type="presParOf" srcId="{0879D443-C5DE-9640-AA39-5C3D1E19E1D7}" destId="{8D20CC42-8AD7-3041-9977-EA7E416B9634}" srcOrd="27" destOrd="0" presId="urn:microsoft.com/office/officeart/2005/8/layout/radial2"/>
    <dgm:cxn modelId="{0450DA7E-A233-AE44-AE6D-BB64AB28EF67}" type="presParOf" srcId="{0879D443-C5DE-9640-AA39-5C3D1E19E1D7}" destId="{1898D45C-1472-0149-AB42-1D7CF2A93207}" srcOrd="28" destOrd="0" presId="urn:microsoft.com/office/officeart/2005/8/layout/radial2"/>
    <dgm:cxn modelId="{B9D73B3E-1AAE-7243-A3EE-779B204B10B8}" type="presParOf" srcId="{1898D45C-1472-0149-AB42-1D7CF2A93207}" destId="{70D5310C-2659-8448-8C5B-F01751B38B55}" srcOrd="0" destOrd="0" presId="urn:microsoft.com/office/officeart/2005/8/layout/radial2"/>
    <dgm:cxn modelId="{CC836B25-E4E1-AE44-91B4-F5EB697D29C8}" type="presParOf" srcId="{1898D45C-1472-0149-AB42-1D7CF2A93207}" destId="{8D1336A0-B222-CA4B-9D10-F3B75AEF863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CFA4A-DA1B-5E4F-A9F2-BFB34C50A745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75FED-6367-734E-ADCA-87254B9E7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1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4359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074DB13D-9F70-4744-9298-9AE7AE41AA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065FA785-0027-A844-97A8-C0713B249A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1600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762375" y="85947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A533E58-4290-43B9-B05F-21FDA8DEAA88}" type="slidenum">
              <a:rPr lang="ru-RU" altLang="ru-RU" sz="1200" b="0"/>
              <a:pPr algn="r" eaLnBrk="1" hangingPunct="1"/>
              <a:t>16</a:t>
            </a:fld>
            <a:endParaRPr lang="ru-RU" altLang="ru-RU" sz="1200" b="0"/>
          </a:p>
        </p:txBody>
      </p:sp>
      <p:sp>
        <p:nvSpPr>
          <p:cNvPr id="3891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22288" y="685800"/>
            <a:ext cx="4552950" cy="2562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77813" y="3371850"/>
            <a:ext cx="6302375" cy="508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ru-RU" altLang="ru-RU" sz="1400">
                <a:solidFill>
                  <a:srgbClr val="000000"/>
                </a:solidFill>
              </a:rPr>
              <a:t>На факультете психологии создан современный научно-образовательный центр «Инновационные технологии в фундаментальной и прикладной психологии», оснащенный комплексом психофизиологического оборудования и системой виртуальной реальности, и связанные с кластерами суперкомпьютера «Ломоносов».</a:t>
            </a:r>
          </a:p>
          <a:p>
            <a:pPr algn="just">
              <a:lnSpc>
                <a:spcPct val="80000"/>
              </a:lnSpc>
            </a:pPr>
            <a:r>
              <a:rPr lang="ru-RU" altLang="ru-RU" sz="1400">
                <a:solidFill>
                  <a:srgbClr val="000000"/>
                </a:solidFill>
              </a:rPr>
              <a:t>В </a:t>
            </a:r>
            <a:r>
              <a:rPr lang="en-US" altLang="ru-RU" sz="1400">
                <a:solidFill>
                  <a:srgbClr val="000000"/>
                </a:solidFill>
              </a:rPr>
              <a:t>CAVE-</a:t>
            </a:r>
            <a:r>
              <a:rPr lang="ru-RU" altLang="ru-RU" sz="1400">
                <a:solidFill>
                  <a:srgbClr val="000000"/>
                </a:solidFill>
              </a:rPr>
              <a:t>установке находится испытуемый, который выполняет определенный вид деятельности. Условия выполнения деятельности задаются с помощью динамических изменений виртуального пространства и расположенных в нем объектов.</a:t>
            </a:r>
            <a:r>
              <a:rPr lang="en-US" altLang="ru-RU" sz="1400">
                <a:solidFill>
                  <a:srgbClr val="000000"/>
                </a:solidFill>
              </a:rPr>
              <a:t> </a:t>
            </a:r>
            <a:r>
              <a:rPr lang="ru-RU" altLang="ru-RU" sz="1400">
                <a:solidFill>
                  <a:srgbClr val="000000"/>
                </a:solidFill>
              </a:rPr>
              <a:t>Управление виртуальной реальностью осуществляется компьютером.</a:t>
            </a:r>
            <a:endParaRPr lang="en-US" altLang="ru-RU" sz="140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altLang="ru-RU" sz="1400">
                <a:solidFill>
                  <a:srgbClr val="000000"/>
                </a:solidFill>
              </a:rPr>
              <a:t>С испытуемого снимается комплекс психофизиологических показателей (256 отведений ЭЭГ, ЭКГ, КГР, ФПГ, ЭМГ, ЭОГ), поведенческих реакций и эффективности выполняемой деятельности. Этот набор параметров позволяет описать динамику функционального состояния человека в зависимости от условий  деятельности.</a:t>
            </a:r>
          </a:p>
          <a:p>
            <a:pPr algn="just">
              <a:lnSpc>
                <a:spcPct val="80000"/>
              </a:lnSpc>
            </a:pPr>
            <a:r>
              <a:rPr lang="ru-RU" altLang="ru-RU" sz="1400">
                <a:solidFill>
                  <a:srgbClr val="000000"/>
                </a:solidFill>
              </a:rPr>
              <a:t>Пакет данных передается через центр управления в суперкомпьютер, где массив показателей анализируется в режиме реального времени и проводится модификация условий выполнения деятельности.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В комнате виртуальной реальности (КВР) человек выполняет определенный вид деятельности. Ее условия задаются с помощью динамических изменений виртуального пространства и расположенных в нем объектов.</a:t>
            </a:r>
            <a:r>
              <a:rPr lang="en-US" altLang="ru-RU" sz="1400"/>
              <a:t> </a:t>
            </a:r>
            <a:r>
              <a:rPr lang="ru-RU" altLang="ru-RU" sz="1400"/>
              <a:t>Управление КВР осуществляется  суперкомпьютером (СК) через компьютер КВР.</a:t>
            </a:r>
            <a:endParaRPr lang="en-US" altLang="ru-RU" sz="1400"/>
          </a:p>
          <a:p>
            <a:pPr>
              <a:lnSpc>
                <a:spcPct val="80000"/>
              </a:lnSpc>
            </a:pPr>
            <a:r>
              <a:rPr lang="ru-RU" altLang="ru-RU" sz="1400"/>
              <a:t>   С человека </a:t>
            </a:r>
            <a:r>
              <a:rPr lang="en-US" altLang="ru-RU" sz="1400"/>
              <a:t>gjkexftncz</a:t>
            </a:r>
            <a:r>
              <a:rPr lang="ru-RU" altLang="ru-RU" sz="1400"/>
              <a:t> комплекс психофизиологических показателей (256 отведений ЭЭГ, электррокардиограммы и др.), поведенческих реакций и параметров эффективности выполняемой деятельности. Этот набор показателей и параметров позволяет описать временную и физиологическую динамику ФС. 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    Пакет данных о ФС транслируется через локальный персональный компьютер (ЛПК) на суперкомпьютер (СК), анализируется и в зависимости от наличного ФС проводится модификация условий выполнения деятельности.</a:t>
            </a:r>
          </a:p>
          <a:p>
            <a:pPr>
              <a:lnSpc>
                <a:spcPct val="80000"/>
              </a:lnSpc>
            </a:pPr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70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762375" y="85947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A533E58-4290-43B9-B05F-21FDA8DEAA88}" type="slidenum">
              <a:rPr lang="ru-RU" altLang="ru-RU" sz="1200" b="0"/>
              <a:pPr algn="r" eaLnBrk="1" hangingPunct="1"/>
              <a:t>17</a:t>
            </a:fld>
            <a:endParaRPr lang="ru-RU" altLang="ru-RU" sz="1200" b="0"/>
          </a:p>
        </p:txBody>
      </p:sp>
      <p:sp>
        <p:nvSpPr>
          <p:cNvPr id="3891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22288" y="685800"/>
            <a:ext cx="4552950" cy="2562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77813" y="3371850"/>
            <a:ext cx="6302375" cy="508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ru-RU" altLang="ru-RU" sz="1400">
                <a:solidFill>
                  <a:srgbClr val="000000"/>
                </a:solidFill>
              </a:rPr>
              <a:t>На факультете психологии создан современный научно-образовательный центр «Инновационные технологии в фундаментальной и прикладной психологии», оснащенный комплексом психофизиологического оборудования и системой виртуальной реальности, и связанные с кластерами суперкомпьютера «Ломоносов».</a:t>
            </a:r>
          </a:p>
          <a:p>
            <a:pPr algn="just">
              <a:lnSpc>
                <a:spcPct val="80000"/>
              </a:lnSpc>
            </a:pPr>
            <a:r>
              <a:rPr lang="ru-RU" altLang="ru-RU" sz="1400">
                <a:solidFill>
                  <a:srgbClr val="000000"/>
                </a:solidFill>
              </a:rPr>
              <a:t>В </a:t>
            </a:r>
            <a:r>
              <a:rPr lang="en-US" altLang="ru-RU" sz="1400">
                <a:solidFill>
                  <a:srgbClr val="000000"/>
                </a:solidFill>
              </a:rPr>
              <a:t>CAVE-</a:t>
            </a:r>
            <a:r>
              <a:rPr lang="ru-RU" altLang="ru-RU" sz="1400">
                <a:solidFill>
                  <a:srgbClr val="000000"/>
                </a:solidFill>
              </a:rPr>
              <a:t>установке находится испытуемый, который выполняет определенный вид деятельности. Условия выполнения деятельности задаются с помощью динамических изменений виртуального пространства и расположенных в нем объектов.</a:t>
            </a:r>
            <a:r>
              <a:rPr lang="en-US" altLang="ru-RU" sz="1400">
                <a:solidFill>
                  <a:srgbClr val="000000"/>
                </a:solidFill>
              </a:rPr>
              <a:t> </a:t>
            </a:r>
            <a:r>
              <a:rPr lang="ru-RU" altLang="ru-RU" sz="1400">
                <a:solidFill>
                  <a:srgbClr val="000000"/>
                </a:solidFill>
              </a:rPr>
              <a:t>Управление виртуальной реальностью осуществляется компьютером.</a:t>
            </a:r>
            <a:endParaRPr lang="en-US" altLang="ru-RU" sz="140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altLang="ru-RU" sz="1400">
                <a:solidFill>
                  <a:srgbClr val="000000"/>
                </a:solidFill>
              </a:rPr>
              <a:t>С испытуемого снимается комплекс психофизиологических показателей (256 отведений ЭЭГ, ЭКГ, КГР, ФПГ, ЭМГ, ЭОГ), поведенческих реакций и эффективности выполняемой деятельности. Этот набор параметров позволяет описать динамику функционального состояния человека в зависимости от условий  деятельности.</a:t>
            </a:r>
          </a:p>
          <a:p>
            <a:pPr algn="just">
              <a:lnSpc>
                <a:spcPct val="80000"/>
              </a:lnSpc>
            </a:pPr>
            <a:r>
              <a:rPr lang="ru-RU" altLang="ru-RU" sz="1400">
                <a:solidFill>
                  <a:srgbClr val="000000"/>
                </a:solidFill>
              </a:rPr>
              <a:t>Пакет данных передается через центр управления в суперкомпьютер, где массив показателей анализируется в режиме реального времени и проводится модификация условий выполнения деятельности.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В комнате виртуальной реальности (КВР) человек выполняет определенный вид деятельности. Ее условия задаются с помощью динамических изменений виртуального пространства и расположенных в нем объектов.</a:t>
            </a:r>
            <a:r>
              <a:rPr lang="en-US" altLang="ru-RU" sz="1400"/>
              <a:t> </a:t>
            </a:r>
            <a:r>
              <a:rPr lang="ru-RU" altLang="ru-RU" sz="1400"/>
              <a:t>Управление КВР осуществляется  суперкомпьютером (СК) через компьютер КВР.</a:t>
            </a:r>
            <a:endParaRPr lang="en-US" altLang="ru-RU" sz="1400"/>
          </a:p>
          <a:p>
            <a:pPr>
              <a:lnSpc>
                <a:spcPct val="80000"/>
              </a:lnSpc>
            </a:pPr>
            <a:r>
              <a:rPr lang="ru-RU" altLang="ru-RU" sz="1400"/>
              <a:t>   С человека </a:t>
            </a:r>
            <a:r>
              <a:rPr lang="en-US" altLang="ru-RU" sz="1400"/>
              <a:t>gjkexftncz</a:t>
            </a:r>
            <a:r>
              <a:rPr lang="ru-RU" altLang="ru-RU" sz="1400"/>
              <a:t> комплекс психофизиологических показателей (256 отведений ЭЭГ, электррокардиограммы и др.), поведенческих реакций и параметров эффективности выполняемой деятельности. Этот набор показателей и параметров позволяет описать временную и физиологическую динамику ФС. </a:t>
            </a:r>
          </a:p>
          <a:p>
            <a:pPr>
              <a:lnSpc>
                <a:spcPct val="80000"/>
              </a:lnSpc>
            </a:pPr>
            <a:r>
              <a:rPr lang="ru-RU" altLang="ru-RU" sz="1400"/>
              <a:t>    Пакет данных о ФС транслируется через локальный персональный компьютер (ЛПК) на суперкомпьютер (СК), анализируется и в зависимости от наличного ФС проводится модификация условий выполнения деятельности.</a:t>
            </a:r>
          </a:p>
          <a:p>
            <a:pPr>
              <a:lnSpc>
                <a:spcPct val="80000"/>
              </a:lnSpc>
            </a:pPr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42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EA9EF04-3E81-4C4A-9CB2-4310A635C39E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18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07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074DB13D-9F70-4744-9298-9AE7AE41AA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065FA785-0027-A844-97A8-C0713B249A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004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>
            <a:extLst>
              <a:ext uri="{FF2B5EF4-FFF2-40B4-BE49-F238E27FC236}">
                <a16:creationId xmlns:a16="http://schemas.microsoft.com/office/drawing/2014/main" xmlns="" id="{96A75F0C-8756-1341-8614-00E03AD17D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Заметки 2">
            <a:extLst>
              <a:ext uri="{FF2B5EF4-FFF2-40B4-BE49-F238E27FC236}">
                <a16:creationId xmlns:a16="http://schemas.microsoft.com/office/drawing/2014/main" xmlns="" id="{543412B1-0FBF-E24F-8358-DCA0CC5F23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2531" name="Номер слайда 3">
            <a:extLst>
              <a:ext uri="{FF2B5EF4-FFF2-40B4-BE49-F238E27FC236}">
                <a16:creationId xmlns:a16="http://schemas.microsoft.com/office/drawing/2014/main" xmlns="" id="{988BFDDB-3BF9-CE43-8856-0C2B87097DC1}"/>
              </a:ext>
            </a:extLst>
          </p:cNvPr>
          <p:cNvSpPr txBox="1">
            <a:spLocks noGrp="1"/>
          </p:cNvSpPr>
          <p:nvPr/>
        </p:nvSpPr>
        <p:spPr bwMode="auto">
          <a:xfrm>
            <a:off x="3736975" y="852328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AE0F3E3-E844-9E49-9539-2E398F1DAB82}" type="slidenum">
              <a:rPr lang="ru-RU" altLang="ru-RU" sz="1200" b="0"/>
              <a:pPr algn="r" eaLnBrk="1" hangingPunct="1"/>
              <a:t>22</a:t>
            </a:fld>
            <a:endParaRPr lang="ru-RU" altLang="ru-RU" sz="1200" b="0"/>
          </a:p>
        </p:txBody>
      </p:sp>
    </p:spTree>
    <p:extLst>
      <p:ext uri="{BB962C8B-B14F-4D97-AF65-F5344CB8AC3E}">
        <p14:creationId xmlns:p14="http://schemas.microsoft.com/office/powerpoint/2010/main" val="1378105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>
            <a:extLst>
              <a:ext uri="{FF2B5EF4-FFF2-40B4-BE49-F238E27FC236}">
                <a16:creationId xmlns:a16="http://schemas.microsoft.com/office/drawing/2014/main" xmlns="" id="{A514F5C6-E4E0-D24C-860E-733E3FAD3D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Заметки 2">
            <a:extLst>
              <a:ext uri="{FF2B5EF4-FFF2-40B4-BE49-F238E27FC236}">
                <a16:creationId xmlns:a16="http://schemas.microsoft.com/office/drawing/2014/main" xmlns="" id="{8A37DF0D-85C2-2C45-9F5B-7F28D2077D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4579" name="Номер слайда 3">
            <a:extLst>
              <a:ext uri="{FF2B5EF4-FFF2-40B4-BE49-F238E27FC236}">
                <a16:creationId xmlns:a16="http://schemas.microsoft.com/office/drawing/2014/main" xmlns="" id="{625C3282-A1BE-0140-A2B7-B23748318E1C}"/>
              </a:ext>
            </a:extLst>
          </p:cNvPr>
          <p:cNvSpPr txBox="1">
            <a:spLocks noGrp="1"/>
          </p:cNvSpPr>
          <p:nvPr/>
        </p:nvSpPr>
        <p:spPr bwMode="auto">
          <a:xfrm>
            <a:off x="3736975" y="852328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FE88E39-A6C7-2044-953D-33560019FF9F}" type="slidenum">
              <a:rPr lang="ru-RU" altLang="ru-RU" sz="1200" b="0"/>
              <a:pPr algn="r" eaLnBrk="1" hangingPunct="1"/>
              <a:t>23</a:t>
            </a:fld>
            <a:endParaRPr lang="ru-RU" altLang="ru-RU" sz="1200" b="0"/>
          </a:p>
        </p:txBody>
      </p:sp>
    </p:spTree>
    <p:extLst>
      <p:ext uri="{BB962C8B-B14F-4D97-AF65-F5344CB8AC3E}">
        <p14:creationId xmlns:p14="http://schemas.microsoft.com/office/powerpoint/2010/main" val="2232288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074DB13D-9F70-4744-9298-9AE7AE41AA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065FA785-0027-A844-97A8-C0713B249A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5091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074DB13D-9F70-4744-9298-9AE7AE41AA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065FA785-0027-A844-97A8-C0713B249A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7178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172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EA9A2-0A9D-424B-B9C1-1DAD6DB426C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760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0310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12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xmlns="" id="{B579414F-C4C0-D141-8970-58A8D1A212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750" y="923925"/>
            <a:ext cx="4421188" cy="2487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xmlns="" id="{3CFF0943-E5F0-134C-BE7F-7FD87DB07F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xmlns="" id="{328FB8BC-F9E1-574A-B5EA-78E51FA7E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42E493-57B5-FF4E-AE91-009784A4B997}" type="slidenum">
              <a:rPr lang="ru-RU" altLang="ru-RU" b="0" smtClean="0">
                <a:latin typeface="Calibri" panose="020F0502020204030204" pitchFamily="34" charset="0"/>
              </a:rPr>
              <a:pPr/>
              <a:t>5</a:t>
            </a:fld>
            <a:endParaRPr lang="ru-RU" altLang="ru-RU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5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EA9EF04-3E81-4C4A-9CB2-4310A635C39E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6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56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9484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074DB13D-9F70-4744-9298-9AE7AE41AA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065FA785-0027-A844-97A8-C0713B249A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9404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EA9A2-0A9D-424B-B9C1-1DAD6DB426C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1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659F8B-BC65-434F-8EEF-E9C225EC5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42420D7-8C3C-2046-9A25-DBFBA5EFF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CACE4C-7858-294A-BC25-9BCA4A68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762F-5CE2-BD47-BC3E-2602245E9ECF}" type="datetime1">
              <a:rPr lang="en-CA" smtClean="0"/>
              <a:t>2019-12-02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800F76-AA38-3549-82E8-ABDBA4BD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94917B-DF24-B747-88CE-B70405D6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27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5F2369-1003-9245-90D6-48F58FEF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488B4DE-7CD6-004D-BA35-6D6DCB4E2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A10EFF-5660-904B-AFE2-E5EEC8E81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154D-2F6E-0348-8B91-6CF64D1D0B6A}" type="datetime1">
              <a:rPr lang="en-CA" smtClean="0"/>
              <a:t>2019-12-02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DF7278-59C6-A040-A462-F357E1920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D53672-2774-474C-BD1F-3C921887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7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74ABBC3-4354-9347-9A47-43C7444E0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18BBD9-6BC1-6B44-9706-4605A954C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BA6C0CE-0F24-D242-AEF8-FC9F6A00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1C21-4F8A-B747-B62F-198ECB5E93A2}" type="datetime1">
              <a:rPr lang="en-CA" smtClean="0"/>
              <a:t>2019-12-02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246B7-DE08-9C47-8AC6-3E7C7CB3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7CE945-5D7D-9D44-9FFA-F739B806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519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83695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188097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F78E8B-DE91-EB4D-9759-90EC32AE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E9B254-2F1B-6247-BF3F-B8BE26467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384B52-D291-3949-B86F-B9FAB7263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A5A5-4BB3-D447-B26D-B64F06EFAAA6}" type="datetime1">
              <a:rPr lang="en-CA" smtClean="0"/>
              <a:t>2019-12-02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D72954-7356-4A44-B374-44B8B6F3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61DBE9-4110-D54A-B806-1927270B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9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B27ED3-2563-B746-BB87-BAD8FD32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DEB4838-355B-C94C-A080-DA6465212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A65456-85E9-A84D-A51E-F22482CB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B04E-BDB0-FF40-84BD-CCDD0AD51FC4}" type="datetime1">
              <a:rPr lang="en-CA" smtClean="0"/>
              <a:t>2019-12-02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6DCBCD-F60C-0F4B-919D-6B1D0113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77B394-D5A7-A140-93B6-054C46484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DD05AB-4222-FD4E-BA9F-699BC0473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DD765C-E0AC-BD40-99CB-6A4EBE295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F281E64-8FF2-C04E-B0FB-A24DFBE4F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7F7D47-52D8-4F49-B47C-A3901919C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CC13-9496-CC46-85ED-B7B7118B40CC}" type="datetime1">
              <a:rPr lang="en-CA" smtClean="0"/>
              <a:t>2019-12-02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0A82941-7B8B-9246-8CF7-5B1628D4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BC13FC-3E2D-284D-9262-927C060C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6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702396-700E-3A4F-83FF-4E35063E7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BE7BCB4-02F2-3249-983B-4CB68CD21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C2B5CA2-71DC-3F4F-98FF-B0012C44F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E4BDB10-1E4A-044F-8D12-37F37B48D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D5A3B94-FB86-E445-A1F2-22BE43012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338012D-FC6F-5643-817E-31CC795D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DB33-27E0-E14F-A0E7-DDC505C37527}" type="datetime1">
              <a:rPr lang="en-CA" smtClean="0"/>
              <a:t>2019-12-02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C8BE1A4-09EC-D14B-8525-75437C1B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02C850A-4856-EC41-AF53-F55D950E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6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DE698B-C72C-A042-8B0C-1A72E3AB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44E5794-2355-3E4A-89EA-71370970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EA97-AC3F-D248-A6F1-33C04002538A}" type="datetime1">
              <a:rPr lang="en-CA" smtClean="0"/>
              <a:t>2019-12-02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73D551C-8A99-C341-990F-689DB61A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9E54DBD-DBE1-BB4F-BDA0-70FE5C0F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0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5BBB4FC-0B3A-C349-A087-080A5269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BBA6-ACCE-6942-A874-16946EB346DC}" type="datetime1">
              <a:rPr lang="en-CA" smtClean="0"/>
              <a:t>2019-12-02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391E209-F431-2A4D-8AC1-CB7056B48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94CEB8-DE8B-4C48-82BE-134433715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01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ADBD16-1D22-8D45-8372-3F8DA2D30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C68A5D-B72D-5144-A626-587A6F1E0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7CE7820-C8FD-C345-8418-4F9B1FCAB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2B28DE8-9782-DC4C-8EE6-567609403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5957-A7DC-CA4C-AC4A-875E4FAA488E}" type="datetime1">
              <a:rPr lang="en-CA" smtClean="0"/>
              <a:t>2019-12-02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8A9D90-778D-254B-B7DF-701AD8312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4D13571-FA11-1F42-9FF0-A2A37109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C2079C-D1A3-BA4F-8E58-09F27E73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F35EF4C-6DB5-1847-AF5C-D35A86B56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CCC0D8-5D4F-AD4B-B70D-286556FCB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03DE6E6-B0AA-F74F-A8FB-D79F0ACDC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8D7B-25F9-AC48-AD5C-37217FB5A868}" type="datetime1">
              <a:rPr lang="en-CA" smtClean="0"/>
              <a:t>2019-12-02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5390A5-EB53-D44F-B7D7-D09642E8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250BF42-226E-5743-8419-228CEF5B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A21BE6-C3D6-4347-AD65-05AF79C8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D942AE-2DBA-CC4B-BA6F-D972A379D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7D648C-AFEE-4544-822A-67AC2F552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22AD0-5661-6F48-A493-7909629B206A}" type="datetime1">
              <a:rPr lang="en-CA" smtClean="0"/>
              <a:t>2019-12-02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7A3355-5A8A-D547-ADAE-C5CA8381A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9D2FF4-8441-1046-B473-B227143BC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3F341-89A3-BF4D-9B82-F917896A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91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gres&amp;cd=&amp;ved=0ahUKEwiTyJncicHXAhXiE5oKHfgDB-4QjRwIBw&amp;url=http://www.massarate.ma/%D8%B3%D8%A4%D8%A7%D9%84-%D8%A7%D9%84%D8%B9%D9%86%D9%81-%D8%A7%D9%84%D8%A7%D9%81%D8%AA%D8%B1%D8%A7%D8%B6%D9%8A.html&amp;psig=AOvVaw0Wzk2mxMwUyo4RlDXmxs-C&amp;ust=1510852289584643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www.google.ru/url?sa=i&amp;rct=j&amp;q=&amp;esrc=s&amp;source=imgres&amp;cd=&amp;cad=rja&amp;uact=8&amp;ved=0ahUKEwjZ3tjSi8HXAhUJYJoKHWzGCtgQjRwIBw&amp;url=http://www.myshared.ru/slide/959847/&amp;psig=AOvVaw1S2wJ7vmmHGcxyIQM6PHeS&amp;ust=1510852862261357" TargetMode="Externa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ctrTitle"/>
          </p:nvPr>
        </p:nvSpPr>
        <p:spPr>
          <a:xfrm>
            <a:off x="0" y="1599203"/>
            <a:ext cx="12192000" cy="269636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ts val="3200"/>
            </a:pP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Педагогическое образование и </a:t>
            </a:r>
            <a:b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научно-технологического развития Российской Федерации</a:t>
            </a:r>
            <a:endParaRPr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1" name="Google Shape;151;p22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480" y="209352"/>
            <a:ext cx="1104316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1" descr="https://upload.wikimedia.org/wikipedia/commons/thumb/2/29/Coat_of_Arms_of_the_Russian_Federation_2.svg/200px-Coat_of_Arms_of_the_Russian_Federation_2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98" y="132333"/>
            <a:ext cx="101988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6285" y="190929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690E9D3-0CFF-7D42-8C5C-6926B458B956}"/>
              </a:ext>
            </a:extLst>
          </p:cNvPr>
          <p:cNvSpPr/>
          <p:nvPr/>
        </p:nvSpPr>
        <p:spPr>
          <a:xfrm>
            <a:off x="442913" y="4194960"/>
            <a:ext cx="1115853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Зинченко Юрий Петрович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Президент Российской академии образования,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декан факультета психологии МГУ имени М.В. Ломоносова,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президент Российского психологического общества,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главный внештатный специалист по медицинской психологии Минздрава России,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главный внештатный педагог-психолог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РФ,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член Общественного совета при Министерстве науки и высшего образования,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доктор психологических наук, профессор, академик РАО</a:t>
            </a:r>
          </a:p>
          <a:p>
            <a:pPr algn="ctr">
              <a:spcBef>
                <a:spcPct val="0"/>
              </a:spcBef>
              <a:defRPr/>
            </a:pPr>
            <a:endParaRPr lang="ru-RU" alt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alt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ноября 2019 г.</a:t>
            </a:r>
            <a:endParaRPr lang="en-US" alt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16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16523" y="855785"/>
            <a:ext cx="11505363" cy="3063340"/>
          </a:xfrm>
        </p:spPr>
        <p:txBody>
          <a:bodyPr>
            <a:normAutofit fontScale="25000" lnSpcReduction="20000"/>
          </a:bodyPr>
          <a:lstStyle/>
          <a:p>
            <a:pPr algn="just">
              <a:spcBef>
                <a:spcPts val="600"/>
              </a:spcBef>
              <a:buSzPct val="100000"/>
              <a:buFont typeface="Wingdings" pitchFamily="2" charset="2"/>
              <a:buChar char="Ø"/>
            </a:pPr>
            <a:r>
              <a:rPr lang="ru-RU" sz="8000" dirty="0"/>
              <a:t>Трансформация традиционных форм социализации детей и подростков под воздействием цифрового общества.</a:t>
            </a:r>
          </a:p>
          <a:p>
            <a:pPr algn="just">
              <a:spcBef>
                <a:spcPts val="600"/>
              </a:spcBef>
              <a:buSzPct val="100000"/>
              <a:buFont typeface="Wingdings" pitchFamily="2" charset="2"/>
              <a:buChar char="Ø"/>
            </a:pPr>
            <a:r>
              <a:rPr lang="ru-RU" sz="8000" dirty="0"/>
              <a:t>Рост игровой и интернет зависимостей среди детей и молодежи.</a:t>
            </a:r>
          </a:p>
          <a:p>
            <a:pPr algn="just">
              <a:spcBef>
                <a:spcPts val="600"/>
              </a:spcBef>
              <a:buSzPct val="100000"/>
              <a:buFont typeface="Wingdings" pitchFamily="2" charset="2"/>
              <a:buChar char="Ø"/>
            </a:pPr>
            <a:r>
              <a:rPr lang="ru-RU" sz="8000" dirty="0"/>
              <a:t>Высокая доля противоправных и агрессивных действий в цифровом пространстве (</a:t>
            </a:r>
            <a:r>
              <a:rPr lang="ru-RU" sz="8000" dirty="0" err="1"/>
              <a:t>кибербуллинг</a:t>
            </a:r>
            <a:r>
              <a:rPr lang="ru-RU" sz="8000" dirty="0"/>
              <a:t>, «группы смерти»).</a:t>
            </a:r>
          </a:p>
          <a:p>
            <a:pPr algn="just">
              <a:spcBef>
                <a:spcPts val="600"/>
              </a:spcBef>
              <a:buSzPct val="100000"/>
              <a:buFont typeface="Wingdings" pitchFamily="2" charset="2"/>
              <a:buChar char="Ø"/>
            </a:pPr>
            <a:r>
              <a:rPr lang="ru-RU" sz="8000" dirty="0"/>
              <a:t>Высокая распространённость суицидального поведения.</a:t>
            </a:r>
          </a:p>
          <a:p>
            <a:pPr algn="just">
              <a:spcBef>
                <a:spcPts val="600"/>
              </a:spcBef>
              <a:buSzPct val="100000"/>
              <a:buFont typeface="Wingdings" pitchFamily="2" charset="2"/>
              <a:buChar char="Ø"/>
            </a:pPr>
            <a:r>
              <a:rPr lang="ru-RU" sz="8000" dirty="0"/>
              <a:t>Проблемы межкультурного взаимодействия, осложняемые ростом ксенофобских и экстремистских настроений в интернете и </a:t>
            </a:r>
            <a:r>
              <a:rPr lang="ru-RU" sz="8000" dirty="0" err="1"/>
              <a:t>соцсетях</a:t>
            </a:r>
            <a:r>
              <a:rPr lang="ru-RU" sz="8000" dirty="0"/>
              <a:t>.</a:t>
            </a:r>
          </a:p>
          <a:p>
            <a:pPr algn="just">
              <a:spcBef>
                <a:spcPts val="600"/>
              </a:spcBef>
              <a:buSzPct val="100000"/>
              <a:buFont typeface="Wingdings" pitchFamily="2" charset="2"/>
              <a:buChar char="Ø"/>
            </a:pPr>
            <a:r>
              <a:rPr lang="ru-RU" sz="8000" dirty="0"/>
              <a:t>Размытость возрастных границ и проблемы формирования идентичности в связи с бесконтрольным общением детей и подростков в </a:t>
            </a:r>
            <a:r>
              <a:rPr lang="ru-RU" sz="8000" dirty="0" err="1"/>
              <a:t>соцсетях</a:t>
            </a:r>
            <a:r>
              <a:rPr lang="ru-RU" sz="8000" dirty="0"/>
              <a:t>.</a:t>
            </a:r>
          </a:p>
          <a:p>
            <a:pPr algn="just">
              <a:spcBef>
                <a:spcPts val="600"/>
              </a:spcBef>
              <a:buSzPct val="100000"/>
              <a:buFont typeface="Wingdings" pitchFamily="2" charset="2"/>
              <a:buChar char="Ø"/>
            </a:pPr>
            <a:r>
              <a:rPr lang="ru-RU" sz="8000" dirty="0"/>
              <a:t>Рост числа детей с проблемными вариантами психического и физического развития в связи с чрезмерным использованием </a:t>
            </a:r>
            <a:r>
              <a:rPr lang="ru-RU" sz="8000" dirty="0" err="1"/>
              <a:t>гаджетов</a:t>
            </a:r>
            <a:r>
              <a:rPr lang="ru-RU" sz="8000" dirty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</a:t>
            </a:r>
          </a:p>
        </p:txBody>
      </p:sp>
      <p:pic>
        <p:nvPicPr>
          <p:cNvPr id="6" name="Picture 5" descr="Похожее изображени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/>
          <a:stretch>
            <a:fillRect/>
          </a:stretch>
        </p:blipFill>
        <p:spPr bwMode="auto">
          <a:xfrm>
            <a:off x="457200" y="4142689"/>
            <a:ext cx="2916988" cy="22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Картинки по запросу спайсы в интернете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546" y="4141657"/>
            <a:ext cx="3060340" cy="229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4C9AC94-3A49-8C4B-BF0A-207F5B4377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796" y="4352895"/>
            <a:ext cx="3377770" cy="229320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6E136C8B-ED08-C442-AA34-643D5422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3" y="224645"/>
            <a:ext cx="8291513" cy="720725"/>
          </a:xfrm>
        </p:spPr>
        <p:txBody>
          <a:bodyPr/>
          <a:lstStyle/>
          <a:p>
            <a:pPr eaLnBrk="1" hangingPunct="1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Психологические вызовы цифровой социализации</a:t>
            </a:r>
            <a:endParaRPr lang="en-GB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Название 3">
            <a:extLst>
              <a:ext uri="{FF2B5EF4-FFF2-40B4-BE49-F238E27FC236}">
                <a16:creationId xmlns:a16="http://schemas.microsoft.com/office/drawing/2014/main" xmlns="" id="{0D8953AA-E292-7943-B163-AD6E289D4950}"/>
              </a:ext>
            </a:extLst>
          </p:cNvPr>
          <p:cNvSpPr txBox="1">
            <a:spLocks/>
          </p:cNvSpPr>
          <p:nvPr/>
        </p:nvSpPr>
        <p:spPr bwMode="auto">
          <a:xfrm>
            <a:off x="0" y="2113"/>
            <a:ext cx="12202584" cy="72072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+mj-lt"/>
              </a:rPr>
              <a:t>Риски цифрового общества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9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азвание 3">
            <a:extLst>
              <a:ext uri="{FF2B5EF4-FFF2-40B4-BE49-F238E27FC236}">
                <a16:creationId xmlns:a16="http://schemas.microsoft.com/office/drawing/2014/main" xmlns="" id="{EFB13B5B-E7BC-0240-92A2-E4FE37812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0"/>
            <a:ext cx="12192000" cy="84613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подготовки учителя</a:t>
            </a:r>
          </a:p>
        </p:txBody>
      </p:sp>
    </p:spTree>
    <p:extLst>
      <p:ext uri="{BB962C8B-B14F-4D97-AF65-F5344CB8AC3E}">
        <p14:creationId xmlns:p14="http://schemas.microsoft.com/office/powerpoint/2010/main" val="312409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676" y="480647"/>
            <a:ext cx="12051323" cy="59492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Несогласованность стандартов педагога – профессионального, образовательного, стандартов общего образования;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Дефицит психологической компетентности и психологической культуры педагогов в решении образовательных задач;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Риски синдрома эмоционального выгорания, негативных установок к инновациям в сфере образования, профессиональной деформации,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прокрастинации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Низкий уровень владения методами профилактики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девиантного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поведения детей и подростков;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Кризис традиционной дидактики в условиях информационного транзитивного общества и необходимости быстрого и фундаментального обновления знаний;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«Теснота» традиционной классно-поурочной системы;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специфики профессиональной подготовки педагогов для ступени высшего образования, специального профессионального образования, малокомплектных сельских школ;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Низкий уровень согласованности позиций всех участников образовательного процесса – обучающихся, их родителей, педагогов, администрации, психологов, представителей заинтересованных ведомств;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единого этического ландшафта в образовании в условиях естественного и виртуального взаимодействия.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азвание 3">
            <a:extLst>
              <a:ext uri="{FF2B5EF4-FFF2-40B4-BE49-F238E27FC236}">
                <a16:creationId xmlns:a16="http://schemas.microsoft.com/office/drawing/2014/main" xmlns="" id="{F5BF6B17-7B73-DC48-8E8E-BD3FFEAC7219}"/>
              </a:ext>
            </a:extLst>
          </p:cNvPr>
          <p:cNvSpPr txBox="1">
            <a:spLocks/>
          </p:cNvSpPr>
          <p:nvPr/>
        </p:nvSpPr>
        <p:spPr bwMode="auto">
          <a:xfrm>
            <a:off x="-28303" y="1"/>
            <a:ext cx="12248606" cy="480646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подготовки педагогов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18F9DD2-7FF2-A14F-9835-D31EA7D4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0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677" y="785445"/>
            <a:ext cx="11558954" cy="59084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Задачи организации предметного содержания образования в условиях информационного общества.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Выделение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межпредметных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внутрипредметных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связей в условиях научно-технологического прогресса и стремительного обновления знаний.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Необходимость ориентации на обеспечение продуктивного умения обучающихся решать познавательные и практические задачи, познавательное и личностное развитие в противоположность репродуктивному обучению на основе достижений педагогической и психологической наук.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Отечественная концепция развивающего обучения  (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Л.С.Выготский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Д.Б.Эльконин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П.Я.Гальперин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В.В.Давыдов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 как теоретико-методологическая основа перестройки дидактики –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теоретические знания (система научных понятий и способы действий с ними) как основа формирования научной картины мира и компетенций;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активно-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деятельностный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характер усвоения научных понятий;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учебного сотрудничества в зоне ближайшего развития.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азвание 3">
            <a:extLst>
              <a:ext uri="{FF2B5EF4-FFF2-40B4-BE49-F238E27FC236}">
                <a16:creationId xmlns:a16="http://schemas.microsoft.com/office/drawing/2014/main" xmlns="" id="{F5BF6B17-7B73-DC48-8E8E-BD3FFEAC7219}"/>
              </a:ext>
            </a:extLst>
          </p:cNvPr>
          <p:cNvSpPr txBox="1">
            <a:spLocks/>
          </p:cNvSpPr>
          <p:nvPr/>
        </p:nvSpPr>
        <p:spPr bwMode="auto">
          <a:xfrm>
            <a:off x="-28303" y="1"/>
            <a:ext cx="12248606" cy="785444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«Кризис» традиционной дидактики и пути его преодоления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F50704F-E88A-3B45-B406-DD7858E3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02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7F14DAC-BCE6-6F45-8123-CA386D8C8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71" y="2011256"/>
            <a:ext cx="2675013" cy="18118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1C1B99-3424-DD4D-9DE9-15FBE0F37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63" y="1890822"/>
            <a:ext cx="2530070" cy="17822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DF563AF-BE5D-2049-A8F6-F3CFF258E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285" y="4783646"/>
            <a:ext cx="3400048" cy="17850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DAB9B3A-DE58-FC4D-8345-7A1E1906F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534" y="1922682"/>
            <a:ext cx="3530600" cy="2895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E5055D-F6FB-674A-BB17-245E842D9825}"/>
              </a:ext>
            </a:extLst>
          </p:cNvPr>
          <p:cNvSpPr txBox="1"/>
          <p:nvPr/>
        </p:nvSpPr>
        <p:spPr>
          <a:xfrm>
            <a:off x="990440" y="1069989"/>
            <a:ext cx="253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Анализ эффективных методик преподавания в цифровой среде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55140E-8F83-3546-B992-940B083A4483}"/>
              </a:ext>
            </a:extLst>
          </p:cNvPr>
          <p:cNvSpPr txBox="1"/>
          <p:nvPr/>
        </p:nvSpPr>
        <p:spPr>
          <a:xfrm>
            <a:off x="8472553" y="1078048"/>
            <a:ext cx="3719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Учёт возрастно-психологических особенностей обучающихся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5179B29-378A-B142-9026-4E5A2698B773}"/>
              </a:ext>
            </a:extLst>
          </p:cNvPr>
          <p:cNvSpPr txBox="1"/>
          <p:nvPr/>
        </p:nvSpPr>
        <p:spPr>
          <a:xfrm>
            <a:off x="7861300" y="3813271"/>
            <a:ext cx="4077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искусственного интеллекта для повышения познавательной мотивации</a:t>
            </a:r>
          </a:p>
        </p:txBody>
      </p:sp>
      <p:sp>
        <p:nvSpPr>
          <p:cNvPr id="17" name="Стрелка влево 16">
            <a:extLst>
              <a:ext uri="{FF2B5EF4-FFF2-40B4-BE49-F238E27FC236}">
                <a16:creationId xmlns:a16="http://schemas.microsoft.com/office/drawing/2014/main" xmlns="" id="{6FF1CB6D-68BE-924E-A4CE-1232BE56541E}"/>
              </a:ext>
            </a:extLst>
          </p:cNvPr>
          <p:cNvSpPr/>
          <p:nvPr/>
        </p:nvSpPr>
        <p:spPr>
          <a:xfrm>
            <a:off x="7585606" y="2611707"/>
            <a:ext cx="1093669" cy="4743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>
            <a:extLst>
              <a:ext uri="{FF2B5EF4-FFF2-40B4-BE49-F238E27FC236}">
                <a16:creationId xmlns:a16="http://schemas.microsoft.com/office/drawing/2014/main" xmlns="" id="{61361F10-6D39-7246-A2E9-B5A9E0E93498}"/>
              </a:ext>
            </a:extLst>
          </p:cNvPr>
          <p:cNvSpPr/>
          <p:nvPr/>
        </p:nvSpPr>
        <p:spPr>
          <a:xfrm rot="12087145">
            <a:off x="3588393" y="2322923"/>
            <a:ext cx="1093669" cy="5265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>
            <a:extLst>
              <a:ext uri="{FF2B5EF4-FFF2-40B4-BE49-F238E27FC236}">
                <a16:creationId xmlns:a16="http://schemas.microsoft.com/office/drawing/2014/main" xmlns="" id="{876A0D54-B641-184C-A51E-172C58F26CE1}"/>
              </a:ext>
            </a:extLst>
          </p:cNvPr>
          <p:cNvSpPr/>
          <p:nvPr/>
        </p:nvSpPr>
        <p:spPr>
          <a:xfrm rot="2384949">
            <a:off x="6702470" y="5132100"/>
            <a:ext cx="1093669" cy="4743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5C11CBE-0403-5846-B445-9EE3A61095E8}"/>
              </a:ext>
            </a:extLst>
          </p:cNvPr>
          <p:cNvSpPr txBox="1"/>
          <p:nvPr/>
        </p:nvSpPr>
        <p:spPr>
          <a:xfrm>
            <a:off x="3794297" y="971432"/>
            <a:ext cx="3719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индивидуализированных траекторий обучения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AF18719-3208-FA44-94BB-07AD339B42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2" y="4769444"/>
            <a:ext cx="3084300" cy="2044451"/>
          </a:xfrm>
          <a:prstGeom prst="rect">
            <a:avLst/>
          </a:prstGeom>
        </p:spPr>
      </p:pic>
      <p:sp>
        <p:nvSpPr>
          <p:cNvPr id="23" name="Стрелка влево 22">
            <a:extLst>
              <a:ext uri="{FF2B5EF4-FFF2-40B4-BE49-F238E27FC236}">
                <a16:creationId xmlns:a16="http://schemas.microsoft.com/office/drawing/2014/main" xmlns="" id="{0628E550-5161-DF41-A262-2C6D1AF94B0C}"/>
              </a:ext>
            </a:extLst>
          </p:cNvPr>
          <p:cNvSpPr/>
          <p:nvPr/>
        </p:nvSpPr>
        <p:spPr>
          <a:xfrm rot="8184259">
            <a:off x="3746191" y="5115269"/>
            <a:ext cx="1093669" cy="4743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19B46-6F07-7840-BA60-34D008F26069}"/>
              </a:ext>
            </a:extLst>
          </p:cNvPr>
          <p:cNvSpPr txBox="1"/>
          <p:nvPr/>
        </p:nvSpPr>
        <p:spPr>
          <a:xfrm>
            <a:off x="917184" y="4090270"/>
            <a:ext cx="251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Анализ цифровых следов обучающихся</a:t>
            </a:r>
          </a:p>
        </p:txBody>
      </p:sp>
      <p:sp>
        <p:nvSpPr>
          <p:cNvPr id="21" name="Название 3">
            <a:extLst>
              <a:ext uri="{FF2B5EF4-FFF2-40B4-BE49-F238E27FC236}">
                <a16:creationId xmlns:a16="http://schemas.microsoft.com/office/drawing/2014/main" xmlns="" id="{5E0349E6-430F-864D-908E-5A092E07445D}"/>
              </a:ext>
            </a:extLst>
          </p:cNvPr>
          <p:cNvSpPr txBox="1">
            <a:spLocks/>
          </p:cNvSpPr>
          <p:nvPr/>
        </p:nvSpPr>
        <p:spPr bwMode="auto">
          <a:xfrm>
            <a:off x="-56606" y="45803"/>
            <a:ext cx="12248606" cy="757065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Искусственный интеллект в образовании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1AAC4F6-68B3-6A45-8B46-D8E6C22A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70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591" y="1107350"/>
            <a:ext cx="2027286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Цифровая 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мораль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4945" y="1107349"/>
            <a:ext cx="1927900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Цифровая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этика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64570" y="1107348"/>
            <a:ext cx="2027286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Цифровая 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хартия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" y="3870960"/>
            <a:ext cx="3857936" cy="256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с вырезом 6"/>
          <p:cNvSpPr/>
          <p:nvPr/>
        </p:nvSpPr>
        <p:spPr>
          <a:xfrm>
            <a:off x="3037840" y="1325323"/>
            <a:ext cx="1734496" cy="5181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7305040" y="1325322"/>
            <a:ext cx="1734496" cy="5181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3810262"/>
            <a:ext cx="3749040" cy="26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право с вырезом 10"/>
          <p:cNvSpPr/>
          <p:nvPr/>
        </p:nvSpPr>
        <p:spPr>
          <a:xfrm>
            <a:off x="5317328" y="4657855"/>
            <a:ext cx="1734496" cy="93344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71382" y="3348597"/>
            <a:ext cx="333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«Цифровые джунгли»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25734" y="3255801"/>
            <a:ext cx="3506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«Цифровое общество»</a:t>
            </a:r>
          </a:p>
        </p:txBody>
      </p:sp>
      <p:pic>
        <p:nvPicPr>
          <p:cNvPr id="15" name="Picture 11" descr="https://upload.wikimedia.org/wikipedia/commons/thumb/2/29/Coat_of_Arms_of_the_Russian_Federation_2.svg/200px-Coat_of_Arms_of_the_Russian_Federation_2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829" y="2106331"/>
            <a:ext cx="701277" cy="66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812409" y="2775623"/>
            <a:ext cx="21381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АКАДЕМИЯ ОБРАЗОВАНИЯ</a:t>
            </a:r>
          </a:p>
        </p:txBody>
      </p:sp>
      <p:pic>
        <p:nvPicPr>
          <p:cNvPr id="2053" name="Picture 5" descr="http://xn--l1aer.xn--e1aaalydgib3b8b.xn--p1ai/wp-content/uploads/2018/11/yandex-has-approved-the-domai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 t="19617" r="17115" b="25766"/>
          <a:stretch/>
        </p:blipFill>
        <p:spPr bwMode="auto">
          <a:xfrm>
            <a:off x="10634553" y="2099822"/>
            <a:ext cx="1436564" cy="67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азвание 3">
            <a:extLst>
              <a:ext uri="{FF2B5EF4-FFF2-40B4-BE49-F238E27FC236}">
                <a16:creationId xmlns:a16="http://schemas.microsoft.com/office/drawing/2014/main" xmlns="" id="{AF7F20CE-C645-3240-B186-FB394D1845FC}"/>
              </a:ext>
            </a:extLst>
          </p:cNvPr>
          <p:cNvSpPr txBox="1">
            <a:spLocks/>
          </p:cNvSpPr>
          <p:nvPr/>
        </p:nvSpPr>
        <p:spPr bwMode="auto">
          <a:xfrm>
            <a:off x="-56606" y="-23741"/>
            <a:ext cx="12248606" cy="757065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chemeClr val="bg1"/>
                </a:solidFill>
                <a:latin typeface="Tahoma" pitchFamily="34" charset="0"/>
              </a:rPr>
              <a:t>Этическое регулирование в цифровом пространстве</a:t>
            </a:r>
            <a:endParaRPr lang="ru-RU" altLang="ru-RU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545D20E-3B41-EE47-AB8A-00CF2C18C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3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Название 3"/>
          <p:cNvSpPr txBox="1">
            <a:spLocks/>
          </p:cNvSpPr>
          <p:nvPr/>
        </p:nvSpPr>
        <p:spPr bwMode="auto">
          <a:xfrm>
            <a:off x="0" y="95250"/>
            <a:ext cx="12202584" cy="958850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chemeClr val="bg1"/>
                </a:solidFill>
                <a:latin typeface="Tahoma" pitchFamily="34" charset="0"/>
              </a:rPr>
              <a:t>Фундаментальные исследования в сфере наук об образовании, развитие новых научных направлений</a:t>
            </a:r>
            <a:endParaRPr lang="ru-RU" altLang="ru-RU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28412A-07CF-CD47-8F0F-C6865AEF3BAA}"/>
              </a:ext>
            </a:extLst>
          </p:cNvPr>
          <p:cNvSpPr txBox="1"/>
          <p:nvPr/>
        </p:nvSpPr>
        <p:spPr>
          <a:xfrm>
            <a:off x="261257" y="1436914"/>
            <a:ext cx="11252568" cy="4455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Мультидисциплинарные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высокотехнологичные когнитивные исследования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Киберпсихология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Цифровая педагогика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Сетевая дидактика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новых методов обработки данных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Большие данные и цифровые следы в образовании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лонгитюдных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исследований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Мегасаенс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сфере наук об образовании . . 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1B0F5EE-32AB-3846-999D-AC5C9EB9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72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Название 3"/>
          <p:cNvSpPr txBox="1">
            <a:spLocks/>
          </p:cNvSpPr>
          <p:nvPr/>
        </p:nvSpPr>
        <p:spPr bwMode="auto">
          <a:xfrm>
            <a:off x="0" y="0"/>
            <a:ext cx="12202584" cy="489857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chemeClr val="bg1"/>
                </a:solidFill>
                <a:latin typeface="Tahoma" pitchFamily="34" charset="0"/>
              </a:rPr>
              <a:t>Диссертационные исследования в области наук об образовании</a:t>
            </a:r>
            <a:endParaRPr lang="ru-RU" altLang="ru-RU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30EE0BF4-B6A4-D14B-B75C-1EFD068358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5186082"/>
              </p:ext>
            </p:extLst>
          </p:nvPr>
        </p:nvGraphicFramePr>
        <p:xfrm>
          <a:off x="0" y="489857"/>
          <a:ext cx="12192000" cy="636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8998A5D-A709-4348-AD6A-863C5751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10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4B296CC-C2B4-A946-8F5E-30E6C4B34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37" y="-24175"/>
            <a:ext cx="3448725" cy="344693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2"/>
            <a:ext cx="12192000" cy="832326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Организация и проведение фундаментальных и прикладных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лонгитюдных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исследований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1A5756B4-8088-3046-9266-18086B893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102EA1-D79F-5744-8A88-89A373B8005E}"/>
              </a:ext>
            </a:extLst>
          </p:cNvPr>
          <p:cNvSpPr txBox="1"/>
          <p:nvPr/>
        </p:nvSpPr>
        <p:spPr>
          <a:xfrm>
            <a:off x="363472" y="2855921"/>
            <a:ext cx="112658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Изучение факторов и механизмов успешности в обучении на протяжении всей учебной деятельности ребенка.</a:t>
            </a:r>
          </a:p>
          <a:p>
            <a:pPr marL="355600" indent="-3556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Научное обоснование управленческих решений в области образования и воспитания.</a:t>
            </a:r>
          </a:p>
          <a:p>
            <a:pPr marL="355600" indent="-3556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Научное обоснование санитарно-эпидемиологических требований к устройству, содержанию и организации режима работы образовательных организаций.</a:t>
            </a:r>
          </a:p>
          <a:p>
            <a:pPr marL="355600" indent="-3556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научно обоснованных механизмов реализации цифрового образования.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31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азвание 3">
            <a:extLst>
              <a:ext uri="{FF2B5EF4-FFF2-40B4-BE49-F238E27FC236}">
                <a16:creationId xmlns:a16="http://schemas.microsoft.com/office/drawing/2014/main" xmlns="" id="{EFB13B5B-E7BC-0240-92A2-E4FE37812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48606"/>
            <a:ext cx="12192000" cy="1626531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Институциональные вопросы подготовки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333241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" y="1251374"/>
            <a:ext cx="11875477" cy="5327508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и риски цифрового общества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Проблема подготовки учителя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Фундаментальные научные исследования в образовании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для образования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Институциональные вопросы подготовки педагогов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обеспечение развития педагогического образования 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/>
              <a:t>   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6E136C8B-ED08-C442-AA34-643D5422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3" y="224645"/>
            <a:ext cx="8291513" cy="720725"/>
          </a:xfrm>
        </p:spPr>
        <p:txBody>
          <a:bodyPr/>
          <a:lstStyle/>
          <a:p>
            <a:pPr eaLnBrk="1" hangingPunct="1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Психологические вызовы цифровой социализации</a:t>
            </a:r>
            <a:endParaRPr lang="en-GB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Название 3">
            <a:extLst>
              <a:ext uri="{FF2B5EF4-FFF2-40B4-BE49-F238E27FC236}">
                <a16:creationId xmlns:a16="http://schemas.microsoft.com/office/drawing/2014/main" xmlns="" id="{0D8953AA-E292-7943-B163-AD6E289D4950}"/>
              </a:ext>
            </a:extLst>
          </p:cNvPr>
          <p:cNvSpPr txBox="1">
            <a:spLocks/>
          </p:cNvSpPr>
          <p:nvPr/>
        </p:nvSpPr>
        <p:spPr bwMode="auto">
          <a:xfrm>
            <a:off x="0" y="2113"/>
            <a:ext cx="12202584" cy="72072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03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63CB888-0673-FB45-9E61-3A085C50DB6F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832326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Функции и компетенции педагога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8A2B4F11-5427-0943-8DC5-51FA2AC558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3829581"/>
              </p:ext>
            </p:extLst>
          </p:nvPr>
        </p:nvGraphicFramePr>
        <p:xfrm>
          <a:off x="-105509" y="675216"/>
          <a:ext cx="12191999" cy="568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8B13243-62E9-3240-B8F5-BD18047F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974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63CB888-0673-FB45-9E61-3A085C50DB6F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832326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Мега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</a:t>
            </a:r>
            <a:r>
              <a:rPr lang="ru-RU" sz="44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метаграмотность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педагога будущего</a:t>
            </a:r>
          </a:p>
        </p:txBody>
      </p:sp>
      <p:sp>
        <p:nvSpPr>
          <p:cNvPr id="3" name="Треугольник 2">
            <a:extLst>
              <a:ext uri="{FF2B5EF4-FFF2-40B4-BE49-F238E27FC236}">
                <a16:creationId xmlns:a16="http://schemas.microsoft.com/office/drawing/2014/main" xmlns="" id="{BD22C101-65CF-7A43-8BB1-FD3B9F1FBE25}"/>
              </a:ext>
            </a:extLst>
          </p:cNvPr>
          <p:cNvSpPr/>
          <p:nvPr/>
        </p:nvSpPr>
        <p:spPr>
          <a:xfrm>
            <a:off x="4016829" y="1661432"/>
            <a:ext cx="3875315" cy="35351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Педагог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3044F8-C8AC-5F4E-95C4-C474E1142640}"/>
              </a:ext>
            </a:extLst>
          </p:cNvPr>
          <p:cNvSpPr txBox="1"/>
          <p:nvPr/>
        </p:nvSpPr>
        <p:spPr>
          <a:xfrm>
            <a:off x="1731349" y="979714"/>
            <a:ext cx="844628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Русский, родной и иностранные языки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эффективный инструмент обучения, воспитания и гуманитарного знания</a:t>
            </a:r>
          </a:p>
          <a:p>
            <a:pPr algn="ctr"/>
            <a:endParaRPr lang="ru-RU" sz="16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6D74A0B-A123-CC47-A390-CFBB384AD88E}"/>
              </a:ext>
            </a:extLst>
          </p:cNvPr>
          <p:cNvSpPr/>
          <p:nvPr/>
        </p:nvSpPr>
        <p:spPr>
          <a:xfrm>
            <a:off x="-495300" y="49549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Математические знания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основа мышления и естественнонаучных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представлений о мире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258B9D9-AAD2-2D44-8A2D-CB17A7D19688}"/>
              </a:ext>
            </a:extLst>
          </p:cNvPr>
          <p:cNvSpPr/>
          <p:nvPr/>
        </p:nvSpPr>
        <p:spPr>
          <a:xfrm>
            <a:off x="7772831" y="4992726"/>
            <a:ext cx="44126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Психологическая компетентность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саморегуляция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рефлексия,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коммуникация, эмоциональный,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социальный интеллект)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4AAB4A-2E11-8347-AC8E-A4B9B953FD80}"/>
              </a:ext>
            </a:extLst>
          </p:cNvPr>
          <p:cNvSpPr txBox="1"/>
          <p:nvPr/>
        </p:nvSpPr>
        <p:spPr>
          <a:xfrm>
            <a:off x="5355772" y="5362763"/>
            <a:ext cx="17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IT-</a:t>
            </a:r>
            <a:r>
              <a:rPr lang="ru-RU" b="1" dirty="0"/>
              <a:t>компетенции</a:t>
            </a:r>
          </a:p>
        </p:txBody>
      </p:sp>
      <p:sp>
        <p:nvSpPr>
          <p:cNvPr id="10" name="Дуга 9">
            <a:extLst>
              <a:ext uri="{FF2B5EF4-FFF2-40B4-BE49-F238E27FC236}">
                <a16:creationId xmlns:a16="http://schemas.microsoft.com/office/drawing/2014/main" xmlns="" id="{38D60328-F964-A745-AFAE-B5B79B818ABC}"/>
              </a:ext>
            </a:extLst>
          </p:cNvPr>
          <p:cNvSpPr/>
          <p:nvPr/>
        </p:nvSpPr>
        <p:spPr>
          <a:xfrm rot="8688228">
            <a:off x="6704559" y="5143576"/>
            <a:ext cx="1498351" cy="102279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>
            <a:extLst>
              <a:ext uri="{FF2B5EF4-FFF2-40B4-BE49-F238E27FC236}">
                <a16:creationId xmlns:a16="http://schemas.microsoft.com/office/drawing/2014/main" xmlns="" id="{1CE49301-EF66-DF44-84A5-2B2A5BF50678}"/>
              </a:ext>
            </a:extLst>
          </p:cNvPr>
          <p:cNvSpPr/>
          <p:nvPr/>
        </p:nvSpPr>
        <p:spPr>
          <a:xfrm rot="8688228">
            <a:off x="4550561" y="5143576"/>
            <a:ext cx="1498351" cy="102279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E2902C1-B7EC-F24F-A8E9-2E6C0D5354DB}"/>
              </a:ext>
            </a:extLst>
          </p:cNvPr>
          <p:cNvSpPr txBox="1"/>
          <p:nvPr/>
        </p:nvSpPr>
        <p:spPr>
          <a:xfrm>
            <a:off x="7254821" y="3247830"/>
            <a:ext cx="195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компетенции</a:t>
            </a:r>
          </a:p>
        </p:txBody>
      </p:sp>
      <p:sp>
        <p:nvSpPr>
          <p:cNvPr id="13" name="Дуга 12">
            <a:extLst>
              <a:ext uri="{FF2B5EF4-FFF2-40B4-BE49-F238E27FC236}">
                <a16:creationId xmlns:a16="http://schemas.microsoft.com/office/drawing/2014/main" xmlns="" id="{53F1B7AE-2F3B-1E47-8BBB-FFCD36BFE870}"/>
              </a:ext>
            </a:extLst>
          </p:cNvPr>
          <p:cNvSpPr/>
          <p:nvPr/>
        </p:nvSpPr>
        <p:spPr>
          <a:xfrm rot="3711347">
            <a:off x="7827969" y="3913097"/>
            <a:ext cx="1498351" cy="102279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>
            <a:extLst>
              <a:ext uri="{FF2B5EF4-FFF2-40B4-BE49-F238E27FC236}">
                <a16:creationId xmlns:a16="http://schemas.microsoft.com/office/drawing/2014/main" xmlns="" id="{E8027AAA-1825-2140-9B21-82B8B6EB4170}"/>
              </a:ext>
            </a:extLst>
          </p:cNvPr>
          <p:cNvSpPr/>
          <p:nvPr/>
        </p:nvSpPr>
        <p:spPr>
          <a:xfrm rot="1958275">
            <a:off x="6797293" y="1901733"/>
            <a:ext cx="1498351" cy="102279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BCCF030-9B3C-0B4F-A0FE-04852040B18A}"/>
              </a:ext>
            </a:extLst>
          </p:cNvPr>
          <p:cNvSpPr txBox="1"/>
          <p:nvPr/>
        </p:nvSpPr>
        <p:spPr>
          <a:xfrm>
            <a:off x="2986966" y="3059668"/>
            <a:ext cx="195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компетенции</a:t>
            </a:r>
          </a:p>
        </p:txBody>
      </p:sp>
      <p:sp>
        <p:nvSpPr>
          <p:cNvPr id="16" name="Дуга 15">
            <a:extLst>
              <a:ext uri="{FF2B5EF4-FFF2-40B4-BE49-F238E27FC236}">
                <a16:creationId xmlns:a16="http://schemas.microsoft.com/office/drawing/2014/main" xmlns="" id="{7CFB72B1-4575-5C4C-9003-9544704EA946}"/>
              </a:ext>
            </a:extLst>
          </p:cNvPr>
          <p:cNvSpPr/>
          <p:nvPr/>
        </p:nvSpPr>
        <p:spPr>
          <a:xfrm rot="15928198">
            <a:off x="2860527" y="3913097"/>
            <a:ext cx="1498351" cy="102279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>
            <a:extLst>
              <a:ext uri="{FF2B5EF4-FFF2-40B4-BE49-F238E27FC236}">
                <a16:creationId xmlns:a16="http://schemas.microsoft.com/office/drawing/2014/main" xmlns="" id="{B4020332-7B88-3046-863C-07C62D96A050}"/>
              </a:ext>
            </a:extLst>
          </p:cNvPr>
          <p:cNvSpPr/>
          <p:nvPr/>
        </p:nvSpPr>
        <p:spPr>
          <a:xfrm rot="16976147">
            <a:off x="3814836" y="2126182"/>
            <a:ext cx="1407037" cy="8376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66F060B-3687-A14A-A918-DEF24C20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14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E:\артём\факультет\презентация для декана\весы.gif">
            <a:extLst>
              <a:ext uri="{FF2B5EF4-FFF2-40B4-BE49-F238E27FC236}">
                <a16:creationId xmlns:a16="http://schemas.microsoft.com/office/drawing/2014/main" xmlns="" id="{17A30540-4D56-C24D-AEE6-6FF0271D76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2813050"/>
            <a:ext cx="20891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2E21CCEB-6B12-9840-A8E7-F2F8C7E88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96975"/>
            <a:ext cx="86868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4" algn="just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endParaRPr lang="ru-RU" altLang="ru-RU" sz="2400" b="0">
              <a:latin typeface="Arial" panose="020B0604020202020204" pitchFamily="34" charset="0"/>
            </a:endParaRPr>
          </a:p>
        </p:txBody>
      </p:sp>
      <p:sp>
        <p:nvSpPr>
          <p:cNvPr id="21508" name="Название 3">
            <a:extLst>
              <a:ext uri="{FF2B5EF4-FFF2-40B4-BE49-F238E27FC236}">
                <a16:creationId xmlns:a16="http://schemas.microsoft.com/office/drawing/2014/main" xmlns="" id="{7FD831D9-8F89-684A-B60E-7AEB364F7203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779512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компетенции педагога в цифровом образовании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76A0F53-8529-A74A-B96D-2A4BCAEE2FD1}"/>
              </a:ext>
            </a:extLst>
          </p:cNvPr>
          <p:cNvSpPr txBox="1">
            <a:spLocks/>
          </p:cNvSpPr>
          <p:nvPr/>
        </p:nvSpPr>
        <p:spPr bwMode="auto">
          <a:xfrm>
            <a:off x="4745038" y="4481513"/>
            <a:ext cx="7038975" cy="2016125"/>
          </a:xfrm>
          <a:prstGeom prst="rect">
            <a:avLst/>
          </a:prstGeom>
          <a:solidFill>
            <a:schemeClr val="lt1">
              <a:alpha val="4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75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Трансформация традиционных форм социализации и развития</a:t>
            </a:r>
          </a:p>
          <a:p>
            <a:pPr algn="just">
              <a:lnSpc>
                <a:spcPct val="75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ru-RU" altLang="ru-RU" sz="2000" dirty="0" err="1">
                <a:latin typeface="Arial" pitchFamily="34" charset="0"/>
                <a:cs typeface="Arial" pitchFamily="34" charset="0"/>
              </a:rPr>
              <a:t>Киберзависимость</a:t>
            </a:r>
            <a:r>
              <a:rPr lang="ru-RU" altLang="ru-RU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75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Разрыв между традиционными формами образования и запросами цифрового общества</a:t>
            </a:r>
          </a:p>
          <a:p>
            <a:pPr>
              <a:lnSpc>
                <a:spcPct val="75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Интернет-распространение некачественного образовательного контента</a:t>
            </a:r>
          </a:p>
        </p:txBody>
      </p:sp>
      <p:pic>
        <p:nvPicPr>
          <p:cNvPr id="9" name="Picture 2" descr="http://www.onlinecmag.com/wp-content/uploads/2016/11/vr-marketing-768x511@2x.jpg">
            <a:extLst>
              <a:ext uri="{FF2B5EF4-FFF2-40B4-BE49-F238E27FC236}">
                <a16:creationId xmlns:a16="http://schemas.microsoft.com/office/drawing/2014/main" xmlns="" id="{24B9BE63-F1DA-8846-A6AF-E20A49658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855" y="1079550"/>
            <a:ext cx="4513777" cy="2709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6613B47B-E6DB-F543-A159-C4AE0E989040}"/>
              </a:ext>
            </a:extLst>
          </p:cNvPr>
          <p:cNvSpPr txBox="1">
            <a:spLocks/>
          </p:cNvSpPr>
          <p:nvPr/>
        </p:nvSpPr>
        <p:spPr bwMode="auto">
          <a:xfrm>
            <a:off x="407368" y="903901"/>
            <a:ext cx="6180137" cy="1512887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Общение в виртуальной реальности</a:t>
            </a:r>
          </a:p>
          <a:p>
            <a:pPr algn="just">
              <a:lnSpc>
                <a:spcPct val="75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Дистанционное образование</a:t>
            </a:r>
          </a:p>
          <a:p>
            <a:pPr>
              <a:lnSpc>
                <a:spcPct val="75000"/>
              </a:lnSpc>
              <a:spcBef>
                <a:spcPct val="40000"/>
              </a:spcBef>
              <a:buFont typeface="Wingdings" pitchFamily="2" charset="2"/>
              <a:buChar char="Ø"/>
              <a:defRPr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Оптимизация личных временных затрат</a:t>
            </a:r>
          </a:p>
        </p:txBody>
      </p:sp>
      <p:pic>
        <p:nvPicPr>
          <p:cNvPr id="21512" name="Рисунок 2">
            <a:extLst>
              <a:ext uri="{FF2B5EF4-FFF2-40B4-BE49-F238E27FC236}">
                <a16:creationId xmlns:a16="http://schemas.microsoft.com/office/drawing/2014/main" xmlns="" id="{2CC6039E-6254-3341-AE39-C1F86410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2433638"/>
            <a:ext cx="3451225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2C5497E-D79A-5A41-B5FA-C1C1EE40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98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Название 3">
            <a:extLst>
              <a:ext uri="{FF2B5EF4-FFF2-40B4-BE49-F238E27FC236}">
                <a16:creationId xmlns:a16="http://schemas.microsoft.com/office/drawing/2014/main" xmlns="" id="{991D2F0A-A7D3-C745-93B5-5A4792266C1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83117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Будущий педагог – </a:t>
            </a:r>
            <a:r>
              <a:rPr lang="ru-RU" alt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мотиватор</a:t>
            </a:r>
            <a:r>
              <a:rPr lang="ru-RU" alt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навигатор, коммуникатор, исследователь . 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.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6613B47B-E6DB-F543-A159-C4AE0E989040}"/>
              </a:ext>
            </a:extLst>
          </p:cNvPr>
          <p:cNvSpPr txBox="1">
            <a:spLocks/>
          </p:cNvSpPr>
          <p:nvPr/>
        </p:nvSpPr>
        <p:spPr bwMode="auto">
          <a:xfrm>
            <a:off x="211015" y="831178"/>
            <a:ext cx="10142354" cy="5301530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Организация эффективного обучения, профилактика рисков цифровой социализации и развития в меняющемся мире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Организация личного пространства обучающихся с учетом внедрения новых технологий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Учёт возрастно-психологических особенностей обучающихся при построении индивидуального образовательного маршрута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Своевременное выявление и эффективная поддержка одарённости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Инклюзивная компетентность, ориентация на ЗОЖ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Классное руководство в условиях совмещения виртуального и реального взаимодействия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Эффективное взаимодействие с родителями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Интегративный подход к обучению, духовному, эстетическому, патриотическому, гражданскому и воспитанию</a:t>
            </a:r>
          </a:p>
        </p:txBody>
      </p:sp>
      <p:pic>
        <p:nvPicPr>
          <p:cNvPr id="23558" name="Рисунок 10">
            <a:extLst>
              <a:ext uri="{FF2B5EF4-FFF2-40B4-BE49-F238E27FC236}">
                <a16:creationId xmlns:a16="http://schemas.microsoft.com/office/drawing/2014/main" xmlns="" id="{48B1ADB8-235D-D545-959E-89058681F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69395" y="2248669"/>
            <a:ext cx="1974738" cy="144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BFAAB62-CA44-5C44-B515-EE378DDC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87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xmlns="" id="{CA929D41-E74B-734D-96C2-A43617673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875"/>
            <a:ext cx="12192000" cy="100806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alt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Инновационный модуль психологических компетенций </a:t>
            </a:r>
            <a:br>
              <a:rPr lang="ru-RU" alt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технологий для подготовки педагогических кадров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DD1891-1562-364B-A387-6671157C2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62" y="992187"/>
            <a:ext cx="7639661" cy="586581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defRPr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Возрастно-психологические особенности развития обучающихся в условиях цифровой социализации</a:t>
            </a:r>
          </a:p>
          <a:p>
            <a:pPr>
              <a:lnSpc>
                <a:spcPct val="160000"/>
              </a:lnSpc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-менеджмент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Space-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менеджмент</a:t>
            </a:r>
          </a:p>
          <a:p>
            <a:pPr>
              <a:lnSpc>
                <a:spcPct val="160000"/>
              </a:lnSpc>
              <a:defRPr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Психологические механизмы организации групповой работы в образовательных учреждениях</a:t>
            </a:r>
          </a:p>
          <a:p>
            <a:pPr>
              <a:lnSpc>
                <a:spcPct val="160000"/>
              </a:lnSpc>
              <a:defRPr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Природа индивидуальных различий обучающихся</a:t>
            </a:r>
          </a:p>
          <a:p>
            <a:pPr>
              <a:lnSpc>
                <a:spcPct val="160000"/>
              </a:lnSpc>
              <a:defRPr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Психофизиологические принципы организации режимов работы и отдыха обучающихся и педагогов</a:t>
            </a:r>
          </a:p>
          <a:p>
            <a:pPr>
              <a:lnSpc>
                <a:spcPct val="160000"/>
              </a:lnSpc>
              <a:defRPr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 и недостатки использования цифровых образовательных технологий</a:t>
            </a:r>
          </a:p>
          <a:p>
            <a:pPr>
              <a:lnSpc>
                <a:spcPct val="160000"/>
              </a:lnSpc>
              <a:defRPr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Эффективные методы и технологии в инклюзивном образовании</a:t>
            </a:r>
          </a:p>
          <a:p>
            <a:pPr>
              <a:lnSpc>
                <a:spcPct val="160000"/>
              </a:lnSpc>
              <a:defRPr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Факторы и условия возникновения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девиантного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поведения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xmlns="" id="{C183B486-A389-A647-99FB-C5625B1E8E97}"/>
              </a:ext>
            </a:extLst>
          </p:cNvPr>
          <p:cNvSpPr/>
          <p:nvPr/>
        </p:nvSpPr>
        <p:spPr>
          <a:xfrm>
            <a:off x="7784123" y="1844675"/>
            <a:ext cx="1480527" cy="3673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9616B2-4C78-9B44-AC2D-5EDFD88BD90A}"/>
              </a:ext>
            </a:extLst>
          </p:cNvPr>
          <p:cNvSpPr txBox="1"/>
          <p:nvPr/>
        </p:nvSpPr>
        <p:spPr>
          <a:xfrm>
            <a:off x="9264650" y="2897188"/>
            <a:ext cx="2782888" cy="2677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универсальных учебных действий у обучающихся</a:t>
            </a:r>
          </a:p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  <a:p>
            <a:pPr algn="ctr">
              <a:defRPr/>
            </a:pPr>
            <a:r>
              <a:rPr lang="ru-RU" sz="24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УМЕНИЯ УЧИТЬСЯ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E4E2501-65E5-D54B-80C5-88728238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38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xmlns="" id="{CA929D41-E74B-734D-96C2-A43617673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875"/>
            <a:ext cx="12192000" cy="100806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alt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педагогического образования на платформе педагогической антропологии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4CF27C4-37A4-0542-8C20-667091B23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279" y="1166445"/>
            <a:ext cx="3128598" cy="50905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5D32AF0-8E1C-E74B-A4AB-C8950BFCDFBF}"/>
              </a:ext>
            </a:extLst>
          </p:cNvPr>
          <p:cNvSpPr txBox="1"/>
          <p:nvPr/>
        </p:nvSpPr>
        <p:spPr>
          <a:xfrm>
            <a:off x="135287" y="1826351"/>
            <a:ext cx="8763992" cy="419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«Придавая большое значение воспитанию в жизни человека, мы тем не менее ясно сознаем, что пределы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воспитательнои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̆ деятельности уже даны в условиях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душевнои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̆ и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телеснои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̆ природы человека и в условиях мира, среди которого человеку суждено жить. . . . Однако же и в самих этих влияниях, неотразимых для дитяти и человека совершенно неразвитого, многое изменяется самим же человеком в его последовательном развитии, и эти изменения выходят из предварительных изменений в его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собственнои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̆ душе, на вызов, развитие или задержку которых преднамеренное воспитание, словом, школа со своим учением и своими порядками, может оказать прямое и сильное действие» 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К.Д. Ушинский,1867 г.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47CE4A-5F07-2F41-A36A-65C6D1ED0985}"/>
              </a:ext>
            </a:extLst>
          </p:cNvPr>
          <p:cNvSpPr txBox="1"/>
          <p:nvPr/>
        </p:nvSpPr>
        <p:spPr>
          <a:xfrm>
            <a:off x="135287" y="1357712"/>
            <a:ext cx="848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Педагогические вузы как центры обучения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человекознанию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F4684C5-566B-164B-B0FD-6A457195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205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азвание 3">
            <a:extLst>
              <a:ext uri="{FF2B5EF4-FFF2-40B4-BE49-F238E27FC236}">
                <a16:creationId xmlns:a16="http://schemas.microsoft.com/office/drawing/2014/main" xmlns="" id="{EFB13B5B-E7BC-0240-92A2-E4FE37812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4622"/>
            <a:ext cx="12192000" cy="2120516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обеспечение развития педагогического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067622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лево 16">
            <a:extLst>
              <a:ext uri="{FF2B5EF4-FFF2-40B4-BE49-F238E27FC236}">
                <a16:creationId xmlns:a16="http://schemas.microsoft.com/office/drawing/2014/main" xmlns="" id="{6FF1CB6D-68BE-924E-A4CE-1232BE56541E}"/>
              </a:ext>
            </a:extLst>
          </p:cNvPr>
          <p:cNvSpPr/>
          <p:nvPr/>
        </p:nvSpPr>
        <p:spPr>
          <a:xfrm rot="20315847">
            <a:off x="7704420" y="2203599"/>
            <a:ext cx="1093669" cy="4743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>
            <a:extLst>
              <a:ext uri="{FF2B5EF4-FFF2-40B4-BE49-F238E27FC236}">
                <a16:creationId xmlns:a16="http://schemas.microsoft.com/office/drawing/2014/main" xmlns="" id="{61361F10-6D39-7246-A2E9-B5A9E0E93498}"/>
              </a:ext>
            </a:extLst>
          </p:cNvPr>
          <p:cNvSpPr/>
          <p:nvPr/>
        </p:nvSpPr>
        <p:spPr>
          <a:xfrm rot="12087145">
            <a:off x="3092798" y="2152851"/>
            <a:ext cx="1093669" cy="5265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>
            <a:extLst>
              <a:ext uri="{FF2B5EF4-FFF2-40B4-BE49-F238E27FC236}">
                <a16:creationId xmlns:a16="http://schemas.microsoft.com/office/drawing/2014/main" xmlns="" id="{876A0D54-B641-184C-A51E-172C58F26CE1}"/>
              </a:ext>
            </a:extLst>
          </p:cNvPr>
          <p:cNvSpPr/>
          <p:nvPr/>
        </p:nvSpPr>
        <p:spPr>
          <a:xfrm rot="2384949">
            <a:off x="7551039" y="4906901"/>
            <a:ext cx="1093669" cy="4743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лево 22">
            <a:extLst>
              <a:ext uri="{FF2B5EF4-FFF2-40B4-BE49-F238E27FC236}">
                <a16:creationId xmlns:a16="http://schemas.microsoft.com/office/drawing/2014/main" xmlns="" id="{0628E550-5161-DF41-A262-2C6D1AF94B0C}"/>
              </a:ext>
            </a:extLst>
          </p:cNvPr>
          <p:cNvSpPr/>
          <p:nvPr/>
        </p:nvSpPr>
        <p:spPr>
          <a:xfrm rot="8184259">
            <a:off x="3361173" y="4923732"/>
            <a:ext cx="1093669" cy="4743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азвание 3">
            <a:extLst>
              <a:ext uri="{FF2B5EF4-FFF2-40B4-BE49-F238E27FC236}">
                <a16:creationId xmlns:a16="http://schemas.microsoft.com/office/drawing/2014/main" xmlns="" id="{5E0349E6-430F-864D-908E-5A092E07445D}"/>
              </a:ext>
            </a:extLst>
          </p:cNvPr>
          <p:cNvSpPr txBox="1">
            <a:spLocks/>
          </p:cNvSpPr>
          <p:nvPr/>
        </p:nvSpPr>
        <p:spPr bwMode="auto">
          <a:xfrm>
            <a:off x="-56606" y="45803"/>
            <a:ext cx="12248606" cy="757065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chemeClr val="bg1"/>
                </a:solidFill>
                <a:latin typeface="Tahoma" pitchFamily="34" charset="0"/>
              </a:rPr>
              <a:t>Разорванность нормативных актов</a:t>
            </a:r>
            <a:endParaRPr lang="ru-RU" altLang="ru-RU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E799AD5A-9D05-0742-96B1-AA9000E4F38F}"/>
              </a:ext>
            </a:extLst>
          </p:cNvPr>
          <p:cNvSpPr/>
          <p:nvPr/>
        </p:nvSpPr>
        <p:spPr>
          <a:xfrm>
            <a:off x="334652" y="5144096"/>
            <a:ext cx="2749470" cy="1287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ФГОСы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общего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образования</a:t>
            </a: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E7B40465-A34F-7443-9480-1708B863974E}"/>
              </a:ext>
            </a:extLst>
          </p:cNvPr>
          <p:cNvSpPr/>
          <p:nvPr/>
        </p:nvSpPr>
        <p:spPr>
          <a:xfrm>
            <a:off x="9088603" y="1573354"/>
            <a:ext cx="2487961" cy="1464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ФГОС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</a:p>
          <a:p>
            <a:pPr algn="ctr"/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По направлению подготовки «Педагогическое образование»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xmlns="" id="{5964B67C-C3B6-D844-8760-F0F05F26066B}"/>
              </a:ext>
            </a:extLst>
          </p:cNvPr>
          <p:cNvSpPr/>
          <p:nvPr/>
        </p:nvSpPr>
        <p:spPr>
          <a:xfrm>
            <a:off x="8979566" y="4820131"/>
            <a:ext cx="2706033" cy="16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педагога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4FED26FB-004A-4949-81F9-B018075A42C6}"/>
              </a:ext>
            </a:extLst>
          </p:cNvPr>
          <p:cNvSpPr/>
          <p:nvPr/>
        </p:nvSpPr>
        <p:spPr>
          <a:xfrm>
            <a:off x="4185762" y="2233586"/>
            <a:ext cx="3449020" cy="258654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педагога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00F248F6-41F6-4F4D-AA94-C76CBBF85189}"/>
              </a:ext>
            </a:extLst>
          </p:cNvPr>
          <p:cNvSpPr/>
          <p:nvPr/>
        </p:nvSpPr>
        <p:spPr>
          <a:xfrm>
            <a:off x="43252" y="1523669"/>
            <a:ext cx="2749470" cy="1287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ФГОС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дошкольного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образования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A331F04-B4C9-0B48-A49C-8AE96DB0A47B}"/>
              </a:ext>
            </a:extLst>
          </p:cNvPr>
          <p:cNvSpPr/>
          <p:nvPr/>
        </p:nvSpPr>
        <p:spPr>
          <a:xfrm>
            <a:off x="4535537" y="5366834"/>
            <a:ext cx="2749470" cy="1287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ФГОС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специального профессионального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образования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640EFD6-F13B-0846-9C1F-2DDDACB0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18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F4A68B00-938A-5C45-9FEE-701E0EE8A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114815"/>
              </p:ext>
            </p:extLst>
          </p:nvPr>
        </p:nvGraphicFramePr>
        <p:xfrm>
          <a:off x="468922" y="0"/>
          <a:ext cx="11914701" cy="702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B358ED-2734-5A45-BB24-DF9757976A30}"/>
              </a:ext>
            </a:extLst>
          </p:cNvPr>
          <p:cNvSpPr txBox="1"/>
          <p:nvPr/>
        </p:nvSpPr>
        <p:spPr>
          <a:xfrm>
            <a:off x="2404843" y="1944378"/>
            <a:ext cx="228979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педагогического 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в 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45A9C9B-741E-064D-9FC8-9672421F7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37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708" y="932911"/>
            <a:ext cx="11828584" cy="58178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ценностно-целевых установок педагогического образования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– какими должны быть цели образования, образовательное пространство и школа, педагог будущего;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Постановка 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стратегических задач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Пути реализации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поставленных целей и 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временные индикаторы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эффективности.</a:t>
            </a: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азвание 3">
            <a:extLst>
              <a:ext uri="{FF2B5EF4-FFF2-40B4-BE49-F238E27FC236}">
                <a16:creationId xmlns:a16="http://schemas.microsoft.com/office/drawing/2014/main" xmlns="" id="{8C6E961B-B1E9-EA41-A9A0-37C239123104}"/>
              </a:ext>
            </a:extLst>
          </p:cNvPr>
          <p:cNvSpPr txBox="1">
            <a:spLocks/>
          </p:cNvSpPr>
          <p:nvPr/>
        </p:nvSpPr>
        <p:spPr bwMode="auto">
          <a:xfrm>
            <a:off x="-28303" y="0"/>
            <a:ext cx="12248606" cy="597877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chemeClr val="bg1"/>
                </a:solidFill>
                <a:latin typeface="Tahoma" pitchFamily="34" charset="0"/>
              </a:rPr>
              <a:t>Стратегия развития педагогического образования</a:t>
            </a:r>
            <a:endParaRPr lang="ru-RU" altLang="ru-RU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B2BE8A2-834C-8349-916D-CBC2414F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7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0" y="0"/>
            <a:ext cx="12192000" cy="6547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lt1"/>
              </a:buClr>
              <a:buSzPts val="2000"/>
            </a:pPr>
            <a:r>
              <a:rPr lang="ru-RU" sz="2000" b="1" dirty="0">
                <a:solidFill>
                  <a:schemeClr val="lt1"/>
                </a:solidFill>
              </a:rPr>
              <a:t> Указ Президента Российской Федерации от 01.12.2016 г. № 642</a:t>
            </a:r>
          </a:p>
          <a:p>
            <a:pPr lvl="0" algn="ctr">
              <a:buClr>
                <a:schemeClr val="lt1"/>
              </a:buClr>
              <a:buSzPts val="2000"/>
            </a:pPr>
            <a:r>
              <a:rPr lang="ru-RU" sz="2000" b="1" dirty="0">
                <a:solidFill>
                  <a:schemeClr val="lt1"/>
                </a:solidFill>
              </a:rPr>
              <a:t>«О Стратегии научно-технологического развития в Российской Федерации»</a:t>
            </a:r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1A018F1-0A42-E140-94D7-998131087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737" y="654756"/>
            <a:ext cx="4379263" cy="59709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91244EE-F68D-BD43-8797-2969FF9AF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027767"/>
            <a:ext cx="6172200" cy="3784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636C8AA-D944-F442-897E-3D9FE7BC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149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азвание 3">
            <a:extLst>
              <a:ext uri="{FF2B5EF4-FFF2-40B4-BE49-F238E27FC236}">
                <a16:creationId xmlns:a16="http://schemas.microsoft.com/office/drawing/2014/main" xmlns="" id="{EFB13B5B-E7BC-0240-92A2-E4FE37812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00362"/>
            <a:ext cx="12192000" cy="1374775"/>
          </a:xfrm>
          <a:solidFill>
            <a:srgbClr val="002060"/>
          </a:solidFill>
        </p:spPr>
        <p:txBody>
          <a:bodyPr/>
          <a:lstStyle/>
          <a:p>
            <a:r>
              <a:rPr lang="ru-RU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терпение!</a:t>
            </a:r>
          </a:p>
        </p:txBody>
      </p:sp>
    </p:spTree>
    <p:extLst>
      <p:ext uri="{BB962C8B-B14F-4D97-AF65-F5344CB8AC3E}">
        <p14:creationId xmlns:p14="http://schemas.microsoft.com/office/powerpoint/2010/main" val="2140193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ctrTitle"/>
          </p:nvPr>
        </p:nvSpPr>
        <p:spPr>
          <a:xfrm>
            <a:off x="0" y="1599203"/>
            <a:ext cx="12192000" cy="269636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ts val="3200"/>
            </a:pP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Педагогическое образование и </a:t>
            </a:r>
            <a:b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научно-технологического развития Российской Федерации</a:t>
            </a:r>
            <a:endParaRPr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1" name="Google Shape;151;p22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480" y="209352"/>
            <a:ext cx="1104316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1" descr="https://upload.wikimedia.org/wikipedia/commons/thumb/2/29/Coat_of_Arms_of_the_Russian_Federation_2.svg/200px-Coat_of_Arms_of_the_Russian_Federation_2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98" y="132333"/>
            <a:ext cx="101988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6285" y="190929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690E9D3-0CFF-7D42-8C5C-6926B458B956}"/>
              </a:ext>
            </a:extLst>
          </p:cNvPr>
          <p:cNvSpPr/>
          <p:nvPr/>
        </p:nvSpPr>
        <p:spPr>
          <a:xfrm>
            <a:off x="442913" y="4194960"/>
            <a:ext cx="1115853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Зинченко Юрий Петрович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Президент Российской академии образования,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декан факультета психологии МГУ имени М.В. Ломоносова,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президент Российского психологического общества,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главный внештатный специалист по медицинской психологии Минздрава России,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главный внештатный педагог-психолог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РФ,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член Общественного совета при Министерстве науки и высшего образования,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доктор психологических наук, профессор, академик РАО</a:t>
            </a:r>
          </a:p>
          <a:p>
            <a:pPr algn="ctr">
              <a:spcBef>
                <a:spcPct val="0"/>
              </a:spcBef>
              <a:defRPr/>
            </a:pPr>
            <a:endParaRPr lang="ru-RU" alt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alt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ноября 2019 г.</a:t>
            </a:r>
            <a:endParaRPr lang="en-US" alt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4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0" y="0"/>
            <a:ext cx="12192000" cy="6547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lt1"/>
              </a:buClr>
              <a:buSzPts val="2000"/>
            </a:pPr>
            <a:r>
              <a:rPr lang="ru-RU" sz="2000" b="1" dirty="0">
                <a:solidFill>
                  <a:schemeClr val="lt1"/>
                </a:solidFill>
              </a:rPr>
              <a:t> Указ Президента Российской Федерации от 09.05.2017 г. № 203</a:t>
            </a:r>
          </a:p>
          <a:p>
            <a:pPr lvl="0" algn="ctr">
              <a:buClr>
                <a:schemeClr val="lt1"/>
              </a:buClr>
              <a:buSzPts val="2000"/>
            </a:pPr>
            <a:r>
              <a:rPr lang="ru-RU" sz="2000" b="1" dirty="0">
                <a:solidFill>
                  <a:schemeClr val="lt1"/>
                </a:solidFill>
              </a:rPr>
              <a:t>«О Стратегии развития информационного общества в Российской Федерации на 2017–2030 годы»</a:t>
            </a:r>
            <a:endParaRPr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34C04B2-86A0-884D-A329-B986EB379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333" y="654756"/>
            <a:ext cx="2702278" cy="358051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3A35EE-39DE-8941-95C8-EB0C3121E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420" y="903655"/>
            <a:ext cx="4422715" cy="54413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4A31A6C-4890-A947-B729-D2A8E0329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135" y="1427934"/>
            <a:ext cx="5192889" cy="491705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47DD696-49A3-DB46-A311-0D103930A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1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5">
            <a:extLst>
              <a:ext uri="{FF2B5EF4-FFF2-40B4-BE49-F238E27FC236}">
                <a16:creationId xmlns:a16="http://schemas.microsoft.com/office/drawing/2014/main" xmlns="" id="{4E5949EF-B95D-344B-9898-591C08D253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713" y="-6556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  <a:cs typeface="+mn-cs"/>
            </a:endParaRPr>
          </a:p>
        </p:txBody>
      </p:sp>
      <p:sp>
        <p:nvSpPr>
          <p:cNvPr id="3076" name="Line 6">
            <a:extLst>
              <a:ext uri="{FF2B5EF4-FFF2-40B4-BE49-F238E27FC236}">
                <a16:creationId xmlns:a16="http://schemas.microsoft.com/office/drawing/2014/main" xmlns="" id="{AF07C326-83C9-A044-9E56-89D6C9C4AF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713" y="-6556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D03FDC4-A374-C645-87A5-ACA4834359FB}"/>
              </a:ext>
            </a:extLst>
          </p:cNvPr>
          <p:cNvSpPr/>
          <p:nvPr/>
        </p:nvSpPr>
        <p:spPr bwMode="auto">
          <a:xfrm>
            <a:off x="1752600" y="1536700"/>
            <a:ext cx="1171575" cy="160337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8" tIns="91424" rIns="182848" bIns="91424" anchor="ctr"/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000" dirty="0">
              <a:solidFill>
                <a:schemeClr val="bg1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7174" name="Прямоугольник 4">
            <a:extLst>
              <a:ext uri="{FF2B5EF4-FFF2-40B4-BE49-F238E27FC236}">
                <a16:creationId xmlns:a16="http://schemas.microsoft.com/office/drawing/2014/main" xmlns="" id="{4909C17A-299E-7E44-A2FA-BCB291A42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653088"/>
            <a:ext cx="63674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>
                <a:solidFill>
                  <a:srgbClr val="404040"/>
                </a:solidFill>
                <a:cs typeface="Times New Roman" panose="02020603050405020304" pitchFamily="18" charset="0"/>
              </a:rPr>
              <a:t>Указ Президента Российской Федерации </a:t>
            </a:r>
            <a:br>
              <a:rPr lang="ru-RU" altLang="ru-RU" sz="1500">
                <a:solidFill>
                  <a:srgbClr val="404040"/>
                </a:solidFill>
                <a:cs typeface="Times New Roman" panose="02020603050405020304" pitchFamily="18" charset="0"/>
              </a:rPr>
            </a:br>
            <a:r>
              <a:rPr lang="ru-RU" altLang="ru-RU" sz="1500">
                <a:solidFill>
                  <a:srgbClr val="404040"/>
                </a:solidFill>
                <a:cs typeface="Times New Roman" panose="02020603050405020304" pitchFamily="18" charset="0"/>
              </a:rPr>
              <a:t>от 7 мая 2018 г. № 204 </a:t>
            </a:r>
          </a:p>
          <a:p>
            <a:r>
              <a:rPr lang="ru-RU" altLang="ru-RU" sz="1500">
                <a:solidFill>
                  <a:srgbClr val="404040"/>
                </a:solidFill>
                <a:cs typeface="Times New Roman" panose="02020603050405020304" pitchFamily="18" charset="0"/>
              </a:rPr>
              <a:t>«О национальных целях и стратегических задачах развития Российской Федерации на период до 2024 года»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7F70794-F0D7-904B-8C07-5E7F0366779B}"/>
              </a:ext>
            </a:extLst>
          </p:cNvPr>
          <p:cNvSpPr/>
          <p:nvPr/>
        </p:nvSpPr>
        <p:spPr>
          <a:xfrm>
            <a:off x="6959600" y="620713"/>
            <a:ext cx="4392613" cy="122396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НАЦИОНАЛЬНЫЙ ПРОЕКТ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«НАУКА»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BC320AA-4092-D04C-B3D2-1EB569975E88}"/>
              </a:ext>
            </a:extLst>
          </p:cNvPr>
          <p:cNvSpPr/>
          <p:nvPr/>
        </p:nvSpPr>
        <p:spPr>
          <a:xfrm>
            <a:off x="6959600" y="2349500"/>
            <a:ext cx="4392613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НАЦИОНАЛЬНЫЙ ПРОЕКТ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«ОБРАЗОВАНИЕ»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08259C5-25A3-1643-B5A7-99095B013A2D}"/>
              </a:ext>
            </a:extLst>
          </p:cNvPr>
          <p:cNvSpPr/>
          <p:nvPr/>
        </p:nvSpPr>
        <p:spPr>
          <a:xfrm>
            <a:off x="8316913" y="4573588"/>
            <a:ext cx="1655762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7179" name="Номер слайда 1">
            <a:extLst>
              <a:ext uri="{FF2B5EF4-FFF2-40B4-BE49-F238E27FC236}">
                <a16:creationId xmlns:a16="http://schemas.microsoft.com/office/drawing/2014/main" xmlns="" id="{921C8F63-71B5-AD4D-8D66-16B0F862F9D0}"/>
              </a:ext>
            </a:extLst>
          </p:cNvPr>
          <p:cNvSpPr txBox="1">
            <a:spLocks/>
          </p:cNvSpPr>
          <p:nvPr/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0E81F8F-74F5-1D41-A635-EE820CC54491}" type="slidenum">
              <a:rPr lang="ru-RU" altLang="ru-RU">
                <a:solidFill>
                  <a:srgbClr val="898989"/>
                </a:solidFill>
              </a:rPr>
              <a:pPr algn="r"/>
              <a:t>5</a:t>
            </a:fld>
            <a:endParaRPr lang="ru-RU" altLang="ru-RU">
              <a:solidFill>
                <a:srgbClr val="898989"/>
              </a:solidFill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DA470004-DA22-6743-A007-4FF38ADFB346}"/>
              </a:ext>
            </a:extLst>
          </p:cNvPr>
          <p:cNvCxnSpPr/>
          <p:nvPr/>
        </p:nvCxnSpPr>
        <p:spPr>
          <a:xfrm flipV="1">
            <a:off x="5664200" y="1412875"/>
            <a:ext cx="1079500" cy="64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E2E2E5CB-7698-484A-85A0-B098000BF086}"/>
              </a:ext>
            </a:extLst>
          </p:cNvPr>
          <p:cNvCxnSpPr/>
          <p:nvPr/>
        </p:nvCxnSpPr>
        <p:spPr>
          <a:xfrm>
            <a:off x="5664200" y="2997200"/>
            <a:ext cx="107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15DB633B-294B-304F-A036-FF994B38A936}"/>
              </a:ext>
            </a:extLst>
          </p:cNvPr>
          <p:cNvCxnSpPr>
            <a:endCxn id="19" idx="1"/>
          </p:cNvCxnSpPr>
          <p:nvPr/>
        </p:nvCxnSpPr>
        <p:spPr>
          <a:xfrm>
            <a:off x="5653088" y="3925888"/>
            <a:ext cx="2663825" cy="827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DB5278-2EDD-8047-BEF5-D4B293744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33" y="225154"/>
            <a:ext cx="3998484" cy="535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97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12192000" cy="805871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/>
          <a:p>
            <a:pPr lvl="0" algn="ctr">
              <a:buClr>
                <a:prstClr val="white"/>
              </a:buClr>
              <a:buSzPts val="2000"/>
            </a:pPr>
            <a:r>
              <a:rPr lang="ru-RU" sz="2000" b="1" dirty="0">
                <a:solidFill>
                  <a:prstClr val="white"/>
                </a:solidFill>
              </a:rPr>
              <a:t>Указ Президента Российской Федерации от 29.05.2017 г. № 240</a:t>
            </a:r>
          </a:p>
          <a:p>
            <a:pPr lvl="0" algn="ctr">
              <a:buClr>
                <a:prstClr val="white"/>
              </a:buClr>
              <a:buSzPts val="2000"/>
            </a:pPr>
            <a:r>
              <a:rPr lang="ru-RU" sz="2000" b="1" dirty="0">
                <a:solidFill>
                  <a:prstClr val="white"/>
                </a:solidFill>
              </a:rPr>
              <a:t>«Об объявлении в Российской Федерации Десятилетия детства»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1A5756B4-8088-3046-9266-18086B893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261CC07-89B3-864E-97B5-2D8368B5A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17" y="924129"/>
            <a:ext cx="4262815" cy="59338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8FAFA4F-B705-7A44-B592-2FE4869CB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267" y="1663431"/>
            <a:ext cx="7156589" cy="481992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8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4C3006D-56AA-B640-A3AC-95E25C54E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175"/>
            <a:ext cx="4457700" cy="53059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F99ED2E-58A9-BC46-AA71-4EB7C045D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3854899"/>
            <a:ext cx="4682642" cy="28499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A703F9C-3014-1D4A-BA30-F6853524EC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6929" r="8417"/>
          <a:stretch/>
        </p:blipFill>
        <p:spPr>
          <a:xfrm>
            <a:off x="5316841" y="40136"/>
            <a:ext cx="6875159" cy="3774627"/>
          </a:xfrm>
          <a:prstGeom prst="rect">
            <a:avLst/>
          </a:prstGeom>
        </p:spPr>
      </p:pic>
      <p:sp>
        <p:nvSpPr>
          <p:cNvPr id="5" name="Google Shape;102;p15">
            <a:extLst>
              <a:ext uri="{FF2B5EF4-FFF2-40B4-BE49-F238E27FC236}">
                <a16:creationId xmlns:a16="http://schemas.microsoft.com/office/drawing/2014/main" xmlns="" id="{720718DA-76D3-864D-AF96-F0910BD9E637}"/>
              </a:ext>
            </a:extLst>
          </p:cNvPr>
          <p:cNvSpPr txBox="1"/>
          <p:nvPr/>
        </p:nvSpPr>
        <p:spPr>
          <a:xfrm>
            <a:off x="0" y="0"/>
            <a:ext cx="12192000" cy="6547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lt1"/>
              </a:buClr>
              <a:buSzPts val="2000"/>
            </a:pPr>
            <a:r>
              <a:rPr lang="ru-RU" sz="2000" b="1" dirty="0">
                <a:solidFill>
                  <a:schemeClr val="lt1"/>
                </a:solidFill>
              </a:rPr>
              <a:t> Указ Президента Российской Федерации от 11.10.2019 г. № 490</a:t>
            </a:r>
          </a:p>
          <a:p>
            <a:pPr lvl="0" algn="ctr">
              <a:buClr>
                <a:schemeClr val="lt1"/>
              </a:buClr>
              <a:buSzPts val="2000"/>
            </a:pPr>
            <a:r>
              <a:rPr lang="ru-RU" sz="2000" b="1" dirty="0">
                <a:solidFill>
                  <a:schemeClr val="lt1"/>
                </a:solidFill>
              </a:rPr>
              <a:t>«О развитии искусственного интеллекта в Российской Федерации»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96AAF68-1757-0B4C-8E5A-6E831D2A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F341-89A3-BF4D-9B82-F917896A7C0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23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азвание 3">
            <a:extLst>
              <a:ext uri="{FF2B5EF4-FFF2-40B4-BE49-F238E27FC236}">
                <a16:creationId xmlns:a16="http://schemas.microsoft.com/office/drawing/2014/main" xmlns="" id="{EFB13B5B-E7BC-0240-92A2-E4FE37812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00362"/>
            <a:ext cx="12192000" cy="1374775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и риски цифрового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15092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5D1283E1-65CC-924B-98C4-62CBEB135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" b="9711"/>
          <a:stretch/>
        </p:blipFill>
        <p:spPr>
          <a:xfrm>
            <a:off x="530970" y="1105268"/>
            <a:ext cx="2145115" cy="1991206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ACD5C10-052D-CD40-92EF-AB1B50F8F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33" y="1108716"/>
            <a:ext cx="2654942" cy="19912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5DADA3A-CC5C-0F42-8B12-C79BC9E168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316" y="1108716"/>
            <a:ext cx="2979884" cy="19877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EB999BF-BD50-1246-AC1F-33D992F4BE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9" y="4297448"/>
            <a:ext cx="2723434" cy="153193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D56B202-8101-C840-A4D6-4C52FDB41C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03" y="4282325"/>
            <a:ext cx="2874287" cy="15394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DB26010-630C-A248-9A4F-A5A6133CF703}"/>
              </a:ext>
            </a:extLst>
          </p:cNvPr>
          <p:cNvSpPr txBox="1"/>
          <p:nvPr/>
        </p:nvSpPr>
        <p:spPr>
          <a:xfrm>
            <a:off x="-5062" y="3120587"/>
            <a:ext cx="3217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0 – 3 года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Цифровые технологии как подмена  предметного мира и уплощение эмоциональной привязанности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A67F2A3-3C54-5B47-9B0A-8D0514188AE8}"/>
              </a:ext>
            </a:extLst>
          </p:cNvPr>
          <p:cNvSpPr txBox="1"/>
          <p:nvPr/>
        </p:nvSpPr>
        <p:spPr>
          <a:xfrm>
            <a:off x="4105444" y="3120266"/>
            <a:ext cx="32483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4 – 7 лет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Сюжетно-ролевая игра с готовыми образцами – отсутствие навыков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саморегуляции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сложности в развитии воображения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7C903DF-0DCC-8142-9EF8-632F6697CABB}"/>
              </a:ext>
            </a:extLst>
          </p:cNvPr>
          <p:cNvSpPr txBox="1"/>
          <p:nvPr/>
        </p:nvSpPr>
        <p:spPr>
          <a:xfrm>
            <a:off x="8223528" y="3127611"/>
            <a:ext cx="4061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7 – 12 лет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Вытеснение цифровой средой учителя как источника контроля и обратной связи в учебной деятельности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C6B226B-D73B-3E44-9001-3B9A248B8F76}"/>
              </a:ext>
            </a:extLst>
          </p:cNvPr>
          <p:cNvSpPr txBox="1"/>
          <p:nvPr/>
        </p:nvSpPr>
        <p:spPr>
          <a:xfrm>
            <a:off x="53345" y="5836872"/>
            <a:ext cx="3271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12 – 14 лет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Диффузия личностной, гражданской и социальной идентичности подростка в виртуальной среде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D6DDFDE-60F6-3040-9328-DA4CC02FEC75}"/>
              </a:ext>
            </a:extLst>
          </p:cNvPr>
          <p:cNvSpPr txBox="1"/>
          <p:nvPr/>
        </p:nvSpPr>
        <p:spPr>
          <a:xfrm>
            <a:off x="3393678" y="5898426"/>
            <a:ext cx="467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14 – 17 лет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Задержка взросления и трудности профессиональной ориентации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64696" y="5842812"/>
            <a:ext cx="384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18 – 21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Трудности и неопределенность личностного и профессионального самоопределения и становления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9939" y="4259735"/>
            <a:ext cx="2776914" cy="1562014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3010682" y="1755028"/>
            <a:ext cx="1115104" cy="70485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7405472" y="1746086"/>
            <a:ext cx="985784" cy="70485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136599" y="4688317"/>
            <a:ext cx="1115104" cy="70485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7391840" y="4699612"/>
            <a:ext cx="1413856" cy="70485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FD3EF0B6-F9DE-BF41-84EA-BC853F094ED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1999" cy="1044000"/>
          </a:xfrm>
          <a:prstGeom prst="rect">
            <a:avLst/>
          </a:prstGeom>
          <a:solidFill>
            <a:srgbClr val="00206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социализация ребёнка</a:t>
            </a:r>
          </a:p>
          <a:p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цифровых технологий на психическое развитие</a:t>
            </a:r>
            <a:r>
              <a:rPr lang="en-US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подрастающего поколения 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idx="12"/>
          </p:nvPr>
        </p:nvSpPr>
        <p:spPr>
          <a:xfrm>
            <a:off x="8610599" y="6356350"/>
            <a:ext cx="3393831" cy="395737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57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1958</Words>
  <Application>Microsoft Office PowerPoint</Application>
  <PresentationFormat>Широкоэкранный</PresentationFormat>
  <Paragraphs>260</Paragraphs>
  <Slides>31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MS Gothic</vt:lpstr>
      <vt:lpstr>Arial</vt:lpstr>
      <vt:lpstr>Calibri</vt:lpstr>
      <vt:lpstr>Calibri Light</vt:lpstr>
      <vt:lpstr>Courier New</vt:lpstr>
      <vt:lpstr>Tahoma</vt:lpstr>
      <vt:lpstr>Times New Roman</vt:lpstr>
      <vt:lpstr>Wingdings</vt:lpstr>
      <vt:lpstr>Тема Office</vt:lpstr>
      <vt:lpstr>Педагогическое образование и  Стратегия научно-технологического развития Российской Федерации</vt:lpstr>
      <vt:lpstr>Психологические вызовы цифровой социализации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Возможности и риски цифрового общества</vt:lpstr>
      <vt:lpstr>Презентация PowerPoint</vt:lpstr>
      <vt:lpstr>Психологические вызовы цифровой социализации</vt:lpstr>
      <vt:lpstr>Проблемы подготовки учителя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Институциональные вопросы подготовки педагогов</vt:lpstr>
      <vt:lpstr>Презентация PowerPoint</vt:lpstr>
      <vt:lpstr>Презентация PowerPoint</vt:lpstr>
      <vt:lpstr>Презентация PowerPoint</vt:lpstr>
      <vt:lpstr>Презентация PowerPoint</vt:lpstr>
      <vt:lpstr>Инновационный модуль психологических компетенций  и технологий для подготовки педагогических кадров</vt:lpstr>
      <vt:lpstr>Развитие педагогического образования на платформе педагогической антропологии</vt:lpstr>
      <vt:lpstr>Нормативно-правовое обеспечение развития педагогического образования </vt:lpstr>
      <vt:lpstr>Презентация PowerPoint</vt:lpstr>
      <vt:lpstr>Презентация PowerPoint</vt:lpstr>
      <vt:lpstr>Презентация PowerPoint</vt:lpstr>
      <vt:lpstr>Благодарю за терпение!</vt:lpstr>
      <vt:lpstr>Педагогическое образование и  Стратегия научно-технологического развития Российской Федерации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Долгих</dc:creator>
  <cp:lastModifiedBy>Парфенова Светлана Леонидовна</cp:lastModifiedBy>
  <cp:revision>72</cp:revision>
  <dcterms:created xsi:type="dcterms:W3CDTF">2019-11-21T11:03:02Z</dcterms:created>
  <dcterms:modified xsi:type="dcterms:W3CDTF">2019-12-02T14:12:04Z</dcterms:modified>
</cp:coreProperties>
</file>