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аташов Алексей Владимирович" initials="БАВ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2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EBE39C-1707-9948-8F40-2824173F2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49771F1-F29C-E94E-A7BC-A527A993F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EC6CB6-673B-474B-8D91-8E681E03F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EAAC-A5C2-3544-B282-3CA7E7DE5F16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4960E4-51D5-5343-A7D6-38350015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39A16D-4C31-494F-9402-DB99054A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05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9DA4EB-84E7-564C-BA97-2729C69B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1FD406F-C682-614B-B856-6B1D99B78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799834-36D1-1046-8CA4-4C5C5167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EAAC-A5C2-3544-B282-3CA7E7DE5F16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D92042-06D3-2647-9674-46B461E2F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FF21EA-8D4A-9841-B066-2F341136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097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D7B52C3-459C-E540-A4C4-F1A89DBC0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F619569-9946-0E40-8C23-F184AB1D9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99297D-747E-0940-A465-614424D47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EAAC-A5C2-3544-B282-3CA7E7DE5F16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358FBC-D87D-9349-AADF-09BAE6B5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CE45F7-F0DB-2240-A579-063875560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7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36E787-F92A-3446-B2DB-C41BE4F31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675363-7D7E-1C4A-AD99-87F806FB7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8E2F9D-25FC-6648-B736-1BECAB18E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EAAC-A5C2-3544-B282-3CA7E7DE5F16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FE0FFB-D09A-0342-BED6-73EFC443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AA5008-1BF1-F846-BD79-A38D4CB7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7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5CA218-A72F-7545-B22E-6CA21A068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95FF8FA-FC54-F246-9669-DC70E75D2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7CFF8E-8754-B848-B51F-87B8B1B39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EAAC-A5C2-3544-B282-3CA7E7DE5F16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ABC463-E871-C845-BA35-3B2F5FCF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57997C-0724-E249-9BBB-63EB70634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20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CE2583-DDCF-1344-8707-D425DB1C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B5CDDB-B061-2C4D-A55B-C9AB8E3DE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628778C-663A-754B-A4FF-5FF067DBA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62F3848-7582-3840-ACC7-064A07E03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EAAC-A5C2-3544-B282-3CA7E7DE5F16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2E98CC-8583-2B4F-A63F-EFE16CEC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6A3234D-16D5-D24F-A4C5-EF5ED3F7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3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C714AA-90A4-314B-A4E5-E872801A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6F8120-71EF-114F-BDA0-A93AB3AA9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EF5C18B-448D-3F4D-BE52-FA85780C1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1DCF878-E2A2-1C48-AF21-27073296F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F69A834-3BAC-0D48-80F0-8B5A6810B4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5F98725-BDE9-B740-BC9B-AFFB5FF8A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EAAC-A5C2-3544-B282-3CA7E7DE5F16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393F74D-DEEA-A44E-9C67-B77EF457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CA6969F-CBF9-7D48-B7B1-837EF26E9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36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D7F974-5347-D24C-B1E8-E943E2CCD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CD04C6A-606C-F042-B932-3A873367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EAAC-A5C2-3544-B282-3CA7E7DE5F16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0769A91-802B-444A-9E78-938B63685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F1ECCA2-2E40-F245-A1D8-CE2AA3B4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5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83F0E40-FAB3-504E-B778-6D68EE24F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EAAC-A5C2-3544-B282-3CA7E7DE5F16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A15E867-932D-5D40-BC5C-8CEDDC0DA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09DF031-4700-3543-AB3E-03527A10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5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D1A178-8A92-4249-B805-C1B606325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E1DA47-7333-2844-8A44-0E5C8298C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79D5AB6-DA7A-D74B-ADDC-D93052EDA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33FF159-DC91-CB4E-86B6-F8FCA074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EAAC-A5C2-3544-B282-3CA7E7DE5F16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D26FEC5-6294-904F-B026-0DE6D9FB4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FB2D6D-3D68-764F-9E6D-7BCA6D18E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6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C28888-E1EC-924F-B02D-5AF9C016F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6159121-FB1C-B641-AA94-8784A9D085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17E55DA-2E31-9A4A-9320-F8A2EEB6A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23B2EF5-AE7F-9849-86F3-6BB90C54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EAAC-A5C2-3544-B282-3CA7E7DE5F16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9515AF-575A-A941-930A-742A77F0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A771413-808E-6948-9567-320D194E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4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2000" sy="12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FE6C09-0CE6-CE48-9542-47A5137CB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0B04794-7C30-0740-B12E-E61F09704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4B2076-7DCD-C847-AA16-B7EE0AA50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DEAAC-A5C2-3544-B282-3CA7E7DE5F16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856D9B-E151-AA4E-8019-E24B7C669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315ED6-F241-354A-AFF2-C288739D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D3D4B-0C37-5D47-AB8B-062A475B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9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79565"/>
            <a:ext cx="7357449" cy="1140823"/>
          </a:xfrm>
        </p:spPr>
        <p:txBody>
          <a:bodyPr lIns="0" rIns="0">
            <a:no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научное учреждение «Агрофизический научно-исследовательский институт»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Учреждение)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29558" y="2190993"/>
            <a:ext cx="2337680" cy="4310728"/>
            <a:chOff x="838200" y="2137741"/>
            <a:chExt cx="2337680" cy="431072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838200" y="2137741"/>
              <a:ext cx="2337680" cy="50906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1400" dirty="0"/>
                <a:t>Вид проверки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838200" y="2732080"/>
              <a:ext cx="2337680" cy="5090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Плановая тематическая смешанная </a:t>
              </a:r>
              <a:r>
                <a:rPr lang="ru-RU" sz="1400" dirty="0" smtClean="0"/>
                <a:t>научной </a:t>
              </a:r>
              <a:r>
                <a:rPr lang="ru-RU" sz="1400" dirty="0"/>
                <a:t>деятельности 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38200" y="3273221"/>
              <a:ext cx="2337680" cy="50906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1400" dirty="0"/>
                <a:t>Срок проведения проверки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838200" y="3814362"/>
              <a:ext cx="2337680" cy="5090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.06.2024 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28.06.2024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838200" y="4345623"/>
              <a:ext cx="2337680" cy="50906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1400" dirty="0"/>
                <a:t>Проверяемые направления </a:t>
              </a:r>
              <a:br>
                <a:rPr lang="ru-RU" sz="1400" dirty="0"/>
              </a:br>
              <a:r>
                <a:rPr lang="ru-RU" sz="1400" dirty="0"/>
                <a:t>деятельности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838200" y="4876884"/>
              <a:ext cx="2337680" cy="5090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Научная деятельность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838200" y="5408145"/>
              <a:ext cx="2337680" cy="50906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1400" dirty="0"/>
                <a:t>Проверяемый </a:t>
              </a:r>
              <a:r>
                <a:rPr lang="en-US" sz="1400" dirty="0"/>
                <a:t> </a:t>
              </a:r>
              <a:r>
                <a:rPr lang="ru-RU" sz="1400" dirty="0"/>
                <a:t>период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838200" y="5939406"/>
              <a:ext cx="2337680" cy="5090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01.01.2021 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01.06.2024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440317" y="2190939"/>
            <a:ext cx="8292973" cy="4540062"/>
            <a:chOff x="3328279" y="2190939"/>
            <a:chExt cx="8405011" cy="466706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328279" y="2190939"/>
              <a:ext cx="8405011" cy="50906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1400" dirty="0"/>
                <a:t>Выявленные нарушения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328279" y="2700002"/>
              <a:ext cx="8405011" cy="4157999"/>
            </a:xfrm>
            <a:prstGeom prst="roundRect">
              <a:avLst>
                <a:gd name="adj" fmla="val 6756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marL="285750" lvl="0" indent="-285750" algn="just">
                <a:buClr>
                  <a:srgbClr val="4472C4"/>
                </a:buClr>
                <a:buFont typeface="Times New Roman" panose="02020603050405020304" pitchFamily="18" charset="0"/>
                <a:buChar char="●"/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Выявлены нарушения, связанные с неполным 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несвоевременным размещением Учреждением сведений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Единой государственной информационной системе учета научно-исследовательских, опытно-конструкторских и технологических работ гражданского назначения (</a:t>
              </a:r>
              <a:r>
                <a:rPr lang="ru-RU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rosrid.ru</a:t>
              </a:r>
              <a:r>
                <a:rPr lang="ru-RU" sz="14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486" t="13456" r="6346" b="48987"/>
          <a:stretch/>
        </p:blipFill>
        <p:spPr>
          <a:xfrm flipH="1">
            <a:off x="9851067" y="1595426"/>
            <a:ext cx="2268000" cy="49359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9306838" y="1595438"/>
            <a:ext cx="633228" cy="49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353080" y="1480969"/>
            <a:ext cx="2596827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3842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проверки, организованной</a:t>
            </a:r>
          </a:p>
          <a:p>
            <a:r>
              <a:rPr lang="ru-RU" sz="1050" b="1" dirty="0" smtClean="0">
                <a:solidFill>
                  <a:srgbClr val="3842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Департаментом координации </a:t>
            </a:r>
          </a:p>
          <a:p>
            <a:r>
              <a:rPr lang="ru-RU" sz="1050" b="1" dirty="0" smtClean="0">
                <a:solidFill>
                  <a:srgbClr val="3842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организаций </a:t>
            </a:r>
          </a:p>
          <a:p>
            <a:r>
              <a:rPr lang="ru-RU" sz="1050" b="1" dirty="0" smtClean="0">
                <a:solidFill>
                  <a:srgbClr val="3842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сельскохозяйственных наук</a:t>
            </a:r>
            <a:endParaRPr lang="ru-RU" sz="1050" b="1" dirty="0">
              <a:solidFill>
                <a:srgbClr val="3842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10382</TotalTime>
  <Words>74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Федеральное государственное бюджетное научное учреждение «Агрофизический научно-исследовательский институт» (далее – Учреждение) 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«Иркутский государственный  университет»</dc:title>
  <dc:creator>Разомазова Галина Ивановна</dc:creator>
  <cp:lastModifiedBy>Ронжина Екатерина Андреевна</cp:lastModifiedBy>
  <cp:revision>46</cp:revision>
  <cp:lastPrinted>2023-03-22T08:17:19Z</cp:lastPrinted>
  <dcterms:created xsi:type="dcterms:W3CDTF">2019-04-09T11:43:09Z</dcterms:created>
  <dcterms:modified xsi:type="dcterms:W3CDTF">2024-08-09T07:22:41Z</dcterms:modified>
</cp:coreProperties>
</file>